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chemeClr val="dk1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chemeClr val="dk1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chemeClr val="dk1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chemeClr val="dk1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chemeClr val="dk1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chemeClr val="dk1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chemeClr val="dk1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chemeClr val="dk1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chemeClr val="dk1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chemeClr val="dk1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chemeClr val="dk1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chemeClr val="dk1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chemeClr val="dk1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chemeClr val="dk1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chemeClr val="dk1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41"/>
          <p:cNvSpPr/>
          <p:nvPr/>
        </p:nvSpPr>
        <p:spPr>
          <a:xfrm>
            <a:off x="5292000" y="4472640"/>
            <a:ext cx="4156560" cy="53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t-BR" sz="1600" b="0" i="1" strike="noStrike" spc="-1">
                <a:solidFill>
                  <a:srgbClr val="666666"/>
                </a:solidFill>
                <a:latin typeface="Open Sans"/>
                <a:ea typeface="DejaVu Sans"/>
              </a:rPr>
              <a:t>Autores:</a:t>
            </a:r>
            <a:endParaRPr lang="pt-B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aixaDeTexto 42"/>
          <p:cNvSpPr/>
          <p:nvPr/>
        </p:nvSpPr>
        <p:spPr>
          <a:xfrm>
            <a:off x="5292000" y="4868640"/>
            <a:ext cx="4156560" cy="71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t-BR" sz="2000" b="1" strike="noStrike" spc="-1">
                <a:solidFill>
                  <a:srgbClr val="666666"/>
                </a:solidFill>
                <a:latin typeface="Open Sans"/>
                <a:ea typeface="DejaVu Sans"/>
              </a:rPr>
              <a:t>Nome dos Autores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aixaDeTexto 40"/>
          <p:cNvSpPr/>
          <p:nvPr/>
        </p:nvSpPr>
        <p:spPr>
          <a:xfrm>
            <a:off x="4968000" y="1008000"/>
            <a:ext cx="4319280" cy="30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3200" b="1" strike="noStrike" spc="-1">
                <a:solidFill>
                  <a:srgbClr val="205862"/>
                </a:solidFill>
                <a:latin typeface="Bitstream Vera Sans"/>
                <a:ea typeface="DejaVu Sans"/>
              </a:rPr>
              <a:t>Título da palestra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43"/>
          <p:cNvSpPr/>
          <p:nvPr/>
        </p:nvSpPr>
        <p:spPr>
          <a:xfrm>
            <a:off x="252000" y="53640"/>
            <a:ext cx="7666920" cy="72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t-BR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TÓPICO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aixaDeTexto 44"/>
          <p:cNvSpPr/>
          <p:nvPr/>
        </p:nvSpPr>
        <p:spPr>
          <a:xfrm>
            <a:off x="504000" y="1080000"/>
            <a:ext cx="9070560" cy="39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t-BR" sz="2600" b="0" strike="noStrike" spc="-1">
                <a:solidFill>
                  <a:srgbClr val="808080"/>
                </a:solidFill>
                <a:latin typeface="Arial"/>
                <a:ea typeface="DejaVu Sans"/>
              </a:rPr>
              <a:t>Texto do tópico ou assunto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45"/>
          <p:cNvSpPr/>
          <p:nvPr/>
        </p:nvSpPr>
        <p:spPr>
          <a:xfrm>
            <a:off x="504000" y="432720"/>
            <a:ext cx="9070560" cy="460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t-BR" sz="2600" b="0" strike="noStrike" spc="-1">
                <a:solidFill>
                  <a:srgbClr val="808080"/>
                </a:solidFill>
                <a:latin typeface="Arial"/>
                <a:ea typeface="DejaVu Sans"/>
              </a:rPr>
              <a:t>Complemento ou extensão do assunto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46"/>
          <p:cNvSpPr/>
          <p:nvPr/>
        </p:nvSpPr>
        <p:spPr>
          <a:xfrm>
            <a:off x="4788000" y="828000"/>
            <a:ext cx="4823280" cy="287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4000" b="1" strike="noStrike" spc="-1">
                <a:solidFill>
                  <a:srgbClr val="EDEDED"/>
                </a:solidFill>
                <a:latin typeface="Bitstream Vera Sans"/>
                <a:ea typeface="DejaVu Sans"/>
              </a:rPr>
              <a:t>Dúvidas?</a:t>
            </a:r>
            <a:endParaRPr lang="pt-BR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CaixaDeTexto 47"/>
          <p:cNvSpPr/>
          <p:nvPr/>
        </p:nvSpPr>
        <p:spPr>
          <a:xfrm>
            <a:off x="6052320" y="4140720"/>
            <a:ext cx="2294640" cy="53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600" b="0" i="1" strike="noStrike" spc="-1">
                <a:solidFill>
                  <a:srgbClr val="EDEDED"/>
                </a:solidFill>
                <a:latin typeface="Open Sans"/>
                <a:ea typeface="DejaVu Sans"/>
              </a:rPr>
              <a:t>Contato:</a:t>
            </a:r>
            <a:endParaRPr lang="pt-BR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CaixaDeTexto 48"/>
          <p:cNvSpPr/>
          <p:nvPr/>
        </p:nvSpPr>
        <p:spPr>
          <a:xfrm>
            <a:off x="5420160" y="4572720"/>
            <a:ext cx="3558960" cy="67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000" b="1" strike="noStrike" spc="-1">
                <a:solidFill>
                  <a:srgbClr val="EDEDED"/>
                </a:solidFill>
                <a:latin typeface="Open Sans"/>
                <a:ea typeface="DejaVu Sans"/>
              </a:rPr>
              <a:t>exemplo@contato.org</a:t>
            </a:r>
            <a:endParaRPr lang="pt-BR" sz="2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28</Words>
  <Application>Microsoft Office PowerPoint</Application>
  <PresentationFormat>Personalizar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Bitstream Vera Sans</vt:lpstr>
      <vt:lpstr>Open Sans</vt:lpstr>
      <vt:lpstr>Symbol</vt:lpstr>
      <vt:lpstr>Wingdings</vt:lpstr>
      <vt:lpstr>Office</vt:lpstr>
      <vt:lpstr>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Luciano L. da Silva</dc:creator>
  <dc:description/>
  <cp:lastModifiedBy>LB01</cp:lastModifiedBy>
  <cp:revision>8</cp:revision>
  <dcterms:created xsi:type="dcterms:W3CDTF">2024-09-18T10:36:43Z</dcterms:created>
  <dcterms:modified xsi:type="dcterms:W3CDTF">2024-10-16T18:46:17Z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4</vt:i4>
  </property>
</Properties>
</file>