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32399288" cy="4320063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1A281BF-5FFA-45DD-B034-07049D373992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7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23839E7-7550-4441-9D9C-FCFE5562F85D}" type="slidenum">
              <a:rPr b="0" lang="pt-BR" sz="1200" spc="-1" strike="noStrike">
                <a:solidFill>
                  <a:srgbClr val="000000"/>
                </a:solidFill>
                <a:latin typeface="Arial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430000" y="13420440"/>
            <a:ext cx="27538920" cy="4291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New picture" descr=""/>
          <p:cNvPicPr/>
          <p:nvPr/>
        </p:nvPicPr>
        <p:blipFill>
          <a:blip r:embed="rId2"/>
          <a:stretch/>
        </p:blipFill>
        <p:spPr>
          <a:xfrm rot="16200000">
            <a:off x="-12591000" y="22854240"/>
            <a:ext cx="18732240" cy="3224520"/>
          </a:xfrm>
          <a:prstGeom prst="rect">
            <a:avLst/>
          </a:prstGeom>
          <a:ln w="0">
            <a:noFill/>
          </a:ln>
        </p:spPr>
      </p:pic>
      <p:pic>
        <p:nvPicPr>
          <p:cNvPr id="1" name="New picture" descr=""/>
          <p:cNvPicPr/>
          <p:nvPr/>
        </p:nvPicPr>
        <p:blipFill>
          <a:blip r:embed="rId3"/>
          <a:stretch/>
        </p:blipFill>
        <p:spPr>
          <a:xfrm rot="5400000">
            <a:off x="26258760" y="22853520"/>
            <a:ext cx="18732240" cy="3224520"/>
          </a:xfrm>
          <a:prstGeom prst="rect">
            <a:avLst/>
          </a:prstGeom>
          <a:ln w="0">
            <a:noFill/>
          </a:ln>
        </p:spPr>
      </p:pic>
      <p:pic>
        <p:nvPicPr>
          <p:cNvPr id="2" name="New picture" descr=""/>
          <p:cNvPicPr/>
          <p:nvPr/>
        </p:nvPicPr>
        <p:blipFill>
          <a:blip r:embed="rId4"/>
          <a:stretch/>
        </p:blipFill>
        <p:spPr>
          <a:xfrm>
            <a:off x="5137200" y="43866360"/>
            <a:ext cx="22124520" cy="2032560"/>
          </a:xfrm>
          <a:prstGeom prst="rect">
            <a:avLst/>
          </a:prstGeom>
          <a:ln w="0">
            <a:noFill/>
          </a:ln>
        </p:spPr>
      </p:pic>
      <p:sp>
        <p:nvSpPr>
          <p:cNvPr id="3" name="New shape"/>
          <p:cNvSpPr/>
          <p:nvPr/>
        </p:nvSpPr>
        <p:spPr>
          <a:xfrm>
            <a:off x="5137200" y="44616600"/>
            <a:ext cx="16199280" cy="166608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880" spc="-1" strike="noStrike">
                <a:solidFill>
                  <a:srgbClr val="808080"/>
                </a:solidFill>
                <a:latin typeface="Arial"/>
                <a:ea typeface="Arial"/>
              </a:rPr>
              <a:t>Template ID: concentrativechartreuse  Size: 48x36</a:t>
            </a:r>
            <a:endParaRPr b="0" lang="pt-BR" sz="48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430000" y="13420440"/>
            <a:ext cx="27538920" cy="925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360" y="40635000"/>
            <a:ext cx="32398920" cy="2565720"/>
          </a:xfrm>
          <a:prstGeom prst="rect">
            <a:avLst/>
          </a:prstGeom>
          <a:ln w="0">
            <a:noFill/>
          </a:ln>
        </p:spPr>
      </p:pic>
      <p:sp>
        <p:nvSpPr>
          <p:cNvPr id="49" name=""/>
          <p:cNvSpPr/>
          <p:nvPr/>
        </p:nvSpPr>
        <p:spPr>
          <a:xfrm>
            <a:off x="14040000" y="576000"/>
            <a:ext cx="17819640" cy="6660000"/>
          </a:xfrm>
          <a:prstGeom prst="roundRect">
            <a:avLst>
              <a:gd name="adj" fmla="val 7344"/>
            </a:avLst>
          </a:prstGeom>
          <a:solidFill>
            <a:srgbClr val="ffffff"/>
          </a:solidFill>
          <a:ln w="0">
            <a:noFill/>
          </a:ln>
          <a:effectLst>
            <a:outerShdw dist="0" dir="0" blurRad="152280" rotWithShape="0">
              <a:srgbClr val="001d3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 Placeholder 5"/>
          <p:cNvSpPr/>
          <p:nvPr/>
        </p:nvSpPr>
        <p:spPr>
          <a:xfrm>
            <a:off x="14741640" y="927360"/>
            <a:ext cx="16938000" cy="283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701"/>
              </a:spcBef>
              <a:tabLst>
                <a:tab algn="l" pos="0"/>
              </a:tabLst>
            </a:pPr>
            <a:r>
              <a:rPr b="0" lang="pt-BR" sz="8500" spc="-1" strike="noStrike">
                <a:solidFill>
                  <a:srgbClr val="0e74be"/>
                </a:solidFill>
                <a:latin typeface="Montserrat Extra Bold"/>
                <a:ea typeface="Arial"/>
              </a:rPr>
              <a:t>Digite um título e adicione logotipos ao seu pôster</a:t>
            </a:r>
            <a:endParaRPr b="0" lang="pt-BR" sz="8500" spc="-1" strike="noStrike">
              <a:solidFill>
                <a:srgbClr val="0e74be"/>
              </a:solidFill>
              <a:latin typeface="Arial"/>
            </a:endParaRPr>
          </a:p>
        </p:txBody>
      </p:sp>
      <p:sp>
        <p:nvSpPr>
          <p:cNvPr id="51" name="Text Placeholder 5"/>
          <p:cNvSpPr/>
          <p:nvPr/>
        </p:nvSpPr>
        <p:spPr>
          <a:xfrm>
            <a:off x="15213600" y="4129200"/>
            <a:ext cx="15994440" cy="270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spcBef>
                <a:spcPts val="1120"/>
              </a:spcBef>
              <a:tabLst>
                <a:tab algn="l" pos="0"/>
              </a:tabLst>
            </a:pPr>
            <a:r>
              <a:rPr b="0" lang="pt-BR" sz="5600" spc="-1" strike="noStrike">
                <a:solidFill>
                  <a:srgbClr val="1c1c1c"/>
                </a:solidFill>
                <a:latin typeface="Domine"/>
                <a:ea typeface="Arial"/>
              </a:rPr>
              <a:t>Adicionar nomes e informações de autor</a:t>
            </a:r>
            <a:endParaRPr b="0" lang="pt-BR" sz="5600" spc="-1" strike="noStrike">
              <a:solidFill>
                <a:srgbClr val="1c1c1c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  <a:tabLst>
                <a:tab algn="l" pos="0"/>
              </a:tabLst>
            </a:pPr>
            <a:r>
              <a:rPr b="0" lang="pt-BR" sz="5600" spc="-1" strike="noStrike">
                <a:solidFill>
                  <a:srgbClr val="1c1c1c"/>
                </a:solidFill>
                <a:latin typeface="Domine"/>
                <a:ea typeface="Arial"/>
              </a:rPr>
              <a:t>Incluir nomes de universidades ou departamentos, se necessário</a:t>
            </a:r>
            <a:endParaRPr b="0" lang="pt-BR" sz="5600" spc="-1" strike="noStrike">
              <a:solidFill>
                <a:srgbClr val="1c1c1c"/>
              </a:solidFill>
              <a:latin typeface="Arial"/>
            </a:endParaRPr>
          </a:p>
        </p:txBody>
      </p:sp>
      <p:sp>
        <p:nvSpPr>
          <p:cNvPr id="52" name="TextBox 19"/>
          <p:cNvSpPr/>
          <p:nvPr/>
        </p:nvSpPr>
        <p:spPr>
          <a:xfrm>
            <a:off x="1668600" y="9684720"/>
            <a:ext cx="29062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Domine"/>
                <a:ea typeface="Open Sans"/>
              </a:rPr>
              <a:t>Adicione suas informações, gráficos e imagens a esta seção.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19"/>
          <p:cNvSpPr/>
          <p:nvPr/>
        </p:nvSpPr>
        <p:spPr>
          <a:xfrm>
            <a:off x="1668600" y="6636960"/>
            <a:ext cx="290624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0000"/>
                </a:solidFill>
                <a:latin typeface="Domine"/>
                <a:ea typeface="Open Sans"/>
              </a:rPr>
              <a:t>ID: 000000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1079640" y="7956000"/>
            <a:ext cx="30240000" cy="1440000"/>
          </a:xfrm>
          <a:prstGeom prst="roundRect">
            <a:avLst>
              <a:gd name="adj" fmla="val 16667"/>
            </a:avLst>
          </a:prstGeom>
          <a:solidFill>
            <a:srgbClr val="0e74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latin typeface="Bitstream Vera Sans"/>
                <a:ea typeface="Arial"/>
              </a:rPr>
              <a:t>INTRODUÇÃO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1035720" y="17379720"/>
            <a:ext cx="14488560" cy="1412640"/>
          </a:xfrm>
          <a:prstGeom prst="roundRect">
            <a:avLst>
              <a:gd name="adj" fmla="val 30392"/>
            </a:avLst>
          </a:prstGeom>
          <a:solidFill>
            <a:srgbClr val="0e74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latin typeface="Bitstream Vera Sans"/>
                <a:ea typeface="Arial"/>
              </a:rPr>
              <a:t>OBJETIVOS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19"/>
          <p:cNvSpPr/>
          <p:nvPr/>
        </p:nvSpPr>
        <p:spPr>
          <a:xfrm>
            <a:off x="1503000" y="19152720"/>
            <a:ext cx="137329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Domine"/>
                <a:ea typeface="Open Sans"/>
              </a:rPr>
              <a:t>Adicione suas informações, gráficos e imagens a esta seção.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9"/>
          <p:cNvSpPr/>
          <p:nvPr/>
        </p:nvSpPr>
        <p:spPr>
          <a:xfrm>
            <a:off x="17164440" y="19152720"/>
            <a:ext cx="137329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Domine"/>
                <a:ea typeface="Open Sans"/>
              </a:rPr>
              <a:t>Adicione suas informações, gráficos e imagens a esta seção.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16875360" y="17380080"/>
            <a:ext cx="14488560" cy="1412640"/>
          </a:xfrm>
          <a:prstGeom prst="roundRect">
            <a:avLst>
              <a:gd name="adj" fmla="val 30392"/>
            </a:avLst>
          </a:prstGeom>
          <a:solidFill>
            <a:srgbClr val="0e74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latin typeface="Bitstream Vera Sans"/>
                <a:ea typeface="Arial"/>
              </a:rPr>
              <a:t>PRINCIPAIS RESULTADOS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1036080" y="27891720"/>
            <a:ext cx="14488560" cy="1412640"/>
          </a:xfrm>
          <a:prstGeom prst="roundRect">
            <a:avLst>
              <a:gd name="adj" fmla="val 30392"/>
            </a:avLst>
          </a:prstGeom>
          <a:solidFill>
            <a:srgbClr val="0e74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latin typeface="Bitstream Vera Sans"/>
                <a:ea typeface="Arial"/>
              </a:rPr>
              <a:t>METODOLOGIA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1"/>
          <p:cNvSpPr/>
          <p:nvPr/>
        </p:nvSpPr>
        <p:spPr>
          <a:xfrm>
            <a:off x="1503360" y="29664720"/>
            <a:ext cx="137329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Domine"/>
                <a:ea typeface="Open Sans"/>
              </a:rPr>
              <a:t>Adicione suas informações, gráficos e imagens a esta seção.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2"/>
          <p:cNvSpPr/>
          <p:nvPr/>
        </p:nvSpPr>
        <p:spPr>
          <a:xfrm>
            <a:off x="17164800" y="29664720"/>
            <a:ext cx="137329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3600" spc="-1" strike="noStrike">
                <a:solidFill>
                  <a:srgbClr val="000000"/>
                </a:solidFill>
                <a:latin typeface="Domine"/>
                <a:ea typeface="Open Sans"/>
              </a:rPr>
              <a:t>Adicione suas informações, gráficos e imagens a esta seção.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16875720" y="27892080"/>
            <a:ext cx="14488560" cy="1412640"/>
          </a:xfrm>
          <a:prstGeom prst="roundRect">
            <a:avLst>
              <a:gd name="adj" fmla="val 30392"/>
            </a:avLst>
          </a:prstGeom>
          <a:solidFill>
            <a:srgbClr val="0e74b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marL="360000">
              <a:lnSpc>
                <a:spcPct val="100000"/>
              </a:lnSpc>
            </a:pPr>
            <a:r>
              <a:rPr b="1" lang="pt-BR" sz="5400" spc="-1" strike="noStrike">
                <a:solidFill>
                  <a:srgbClr val="ffffff"/>
                </a:solidFill>
                <a:latin typeface="Bitstream Vera Sans"/>
                <a:ea typeface="Arial"/>
              </a:rPr>
              <a:t>DISCUSSÃO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3"/>
          <p:cNvSpPr/>
          <p:nvPr/>
        </p:nvSpPr>
        <p:spPr>
          <a:xfrm>
            <a:off x="1524600" y="38388960"/>
            <a:ext cx="290624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pt-BR" sz="2800" spc="-1" strike="noStrike">
                <a:solidFill>
                  <a:srgbClr val="000000"/>
                </a:solidFill>
                <a:latin typeface="Domine"/>
                <a:ea typeface="Open Sans"/>
              </a:rPr>
              <a:t>REFERÊNCIAS: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4"/>
          <p:cNvSpPr/>
          <p:nvPr/>
        </p:nvSpPr>
        <p:spPr>
          <a:xfrm>
            <a:off x="1503360" y="38988720"/>
            <a:ext cx="2963664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600" spc="-1" strike="noStrike">
                <a:solidFill>
                  <a:srgbClr val="000000"/>
                </a:solidFill>
                <a:latin typeface="Domine"/>
                <a:ea typeface="Open Sans"/>
              </a:rPr>
              <a:t>Adicione suas referências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LibreOffice/7.5.5.2$Linux_X86_64 LibreOffice_project/50$Build-2</Application>
  <AppVersion>15.0000</AppVersion>
  <Company>Graphicsland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2023-08-30T09:16:18Z</dcterms:created>
  <dc:creator/>
  <dc:description>We offer free PowerPoint poster templates to help you design your very own scientific poster presentation.</dc:description>
  <cp:keywords>scientific scientific research template custom poster presentation symposium printing PowerPoint create design example sample download</cp:keywords>
  <dc:language>pt-BR</dc:language>
  <cp:lastModifiedBy/>
  <cp:revision>1</cp:revision>
  <dc:subject>Example Of A Sample Research Poster</dc:subject>
  <dc:title>Template to create a scientific poster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1</vt:r8>
  </property>
  <property fmtid="{D5CDD505-2E9C-101B-9397-08002B2CF9AE}" pid="7" name="PresentationFormat">
    <vt:lpwstr>Custom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1</vt:r8>
  </property>
  <property fmtid="{D5CDD505-2E9C-101B-9397-08002B2CF9AE}" pid="11" name="category">
    <vt:lpwstr>science research poster</vt:lpwstr>
  </property>
</Properties>
</file>