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1335A-6CE4-49F5-830F-0ECB5715C933}" v="4" dt="2024-03-27T21:59:22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123CC4-4DC2-134D-AC98-2B699639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01CB4F1E-67F1-42D3-9461-C05BFA3848F2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85ECCD-4413-17D4-D650-63E12F70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DE9247-F8BF-AEAC-7A91-56E0E6AE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873"/>
            <a:ext cx="2057400" cy="365125"/>
          </a:xfrm>
          <a:prstGeom prst="rect">
            <a:avLst/>
          </a:prstGeom>
        </p:spPr>
        <p:txBody>
          <a:bodyPr/>
          <a:lstStyle/>
          <a:p>
            <a:fld id="{172DDFAC-ACD2-404A-81EA-07A80FBED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6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CB4F1E-67F1-42D3-9461-C05BFA3848F2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2DDFAC-ACD2-404A-81EA-07A80FBED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1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CB4F1E-67F1-42D3-9461-C05BFA3848F2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2DDFAC-ACD2-404A-81EA-07A80FBED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05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/>
          <a:p>
            <a:fld id="{01CB4F1E-67F1-42D3-9461-C05BFA3848F2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3"/>
            <a:ext cx="2057400" cy="365125"/>
          </a:xfrm>
          <a:prstGeom prst="rect">
            <a:avLst/>
          </a:prstGeom>
        </p:spPr>
        <p:txBody>
          <a:bodyPr/>
          <a:lstStyle/>
          <a:p>
            <a:fld id="{172DDFAC-ACD2-404A-81EA-07A80FBED751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DF3BA64-52F6-8B8A-4DA6-03C144D8BD74}"/>
              </a:ext>
            </a:extLst>
          </p:cNvPr>
          <p:cNvCxnSpPr>
            <a:cxnSpLocks/>
          </p:cNvCxnSpPr>
          <p:nvPr userDrawn="1"/>
        </p:nvCxnSpPr>
        <p:spPr>
          <a:xfrm>
            <a:off x="628650" y="6508753"/>
            <a:ext cx="78867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EEB65EFB-2992-EDBA-F31C-5AC010F2D037}"/>
              </a:ext>
            </a:extLst>
          </p:cNvPr>
          <p:cNvSpPr/>
          <p:nvPr userDrawn="1"/>
        </p:nvSpPr>
        <p:spPr>
          <a:xfrm>
            <a:off x="119271" y="-166974"/>
            <a:ext cx="1129085" cy="1444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DB34B84-78E5-34EF-B676-E2C689D41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93304"/>
            <a:ext cx="9144000" cy="1348708"/>
          </a:xfrm>
          <a:prstGeom prst="rect">
            <a:avLst/>
          </a:prstGeom>
        </p:spPr>
      </p:pic>
      <p:pic>
        <p:nvPicPr>
          <p:cNvPr id="15" name="Imagem 14" descr="Uma imagem contendo Logotipo&#10;&#10;Descrição gerada automaticamente">
            <a:extLst>
              <a:ext uri="{FF2B5EF4-FFF2-40B4-BE49-F238E27FC236}">
                <a16:creationId xmlns:a16="http://schemas.microsoft.com/office/drawing/2014/main" id="{75EEC4E6-09ED-CFE2-1FF0-9DD26D9454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8"/>
          <a:stretch/>
        </p:blipFill>
        <p:spPr>
          <a:xfrm>
            <a:off x="53670" y="-139487"/>
            <a:ext cx="1226490" cy="15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CB4F1E-67F1-42D3-9461-C05BFA3848F2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2DDFAC-ACD2-404A-81EA-07A80FBED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26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CB4F1E-67F1-42D3-9461-C05BFA3848F2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2DDFAC-ACD2-404A-81EA-07A80FBED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59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CB4F1E-67F1-42D3-9461-C05BFA3848F2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2DDFAC-ACD2-404A-81EA-07A80FBED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4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CB4F1E-67F1-42D3-9461-C05BFA3848F2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2DDFAC-ACD2-404A-81EA-07A80FBED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46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CB4F1E-67F1-42D3-9461-C05BFA3848F2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2DDFAC-ACD2-404A-81EA-07A80FBED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10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CB4F1E-67F1-42D3-9461-C05BFA3848F2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2DDFAC-ACD2-404A-81EA-07A80FBED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73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CB4F1E-67F1-42D3-9461-C05BFA3848F2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2DDFAC-ACD2-404A-81EA-07A80FBED7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3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78F9550-0134-1C13-2F0E-349E41777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01CB4F1E-67F1-42D3-9461-C05BFA3848F2}" type="datetimeFigureOut">
              <a:rPr lang="pt-BR" smtClean="0"/>
              <a:pPr/>
              <a:t>28/03/2024</a:t>
            </a:fld>
            <a:endParaRPr lang="pt-B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32E756-EF0D-F97A-BBDA-4333A6867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2874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pt-B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63C127-4423-650A-9DAC-6FC2A9F74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928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172DDFAC-ACD2-404A-81EA-07A80FBED75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8AA95E-FE93-A597-E43B-4E837C3BE9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93304"/>
            <a:ext cx="9144000" cy="1348708"/>
          </a:xfrm>
          <a:prstGeom prst="rect">
            <a:avLst/>
          </a:prstGeom>
        </p:spPr>
      </p:pic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45FC15E2-573C-514D-ADC0-DE7369188CB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" y="-139487"/>
            <a:ext cx="3086100" cy="15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6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C2FFB2-D248-3ACF-09CC-4CBD20CC5071}"/>
              </a:ext>
            </a:extLst>
          </p:cNvPr>
          <p:cNvSpPr txBox="1"/>
          <p:nvPr/>
        </p:nvSpPr>
        <p:spPr>
          <a:xfrm>
            <a:off x="2292439" y="1989725"/>
            <a:ext cx="45591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SEU TÍTULO AQUI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0E7C98-DEE0-BDEA-952D-76150099C6C1}"/>
              </a:ext>
            </a:extLst>
          </p:cNvPr>
          <p:cNvSpPr txBox="1"/>
          <p:nvPr/>
        </p:nvSpPr>
        <p:spPr>
          <a:xfrm>
            <a:off x="2292438" y="3429000"/>
            <a:ext cx="455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Autores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E18F73-F943-A7A4-5253-81F6325259DC}"/>
              </a:ext>
            </a:extLst>
          </p:cNvPr>
          <p:cNvSpPr txBox="1"/>
          <p:nvPr/>
        </p:nvSpPr>
        <p:spPr>
          <a:xfrm>
            <a:off x="2292438" y="4791331"/>
            <a:ext cx="45591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326681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034000-13E6-81FC-90ED-B985D6ED85BF}"/>
              </a:ext>
            </a:extLst>
          </p:cNvPr>
          <p:cNvSpPr txBox="1"/>
          <p:nvPr/>
        </p:nvSpPr>
        <p:spPr>
          <a:xfrm>
            <a:off x="2601532" y="6519446"/>
            <a:ext cx="3940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Autor e Instituição </a:t>
            </a:r>
          </a:p>
        </p:txBody>
      </p:sp>
    </p:spTree>
    <p:extLst>
      <p:ext uri="{BB962C8B-B14F-4D97-AF65-F5344CB8AC3E}">
        <p14:creationId xmlns:p14="http://schemas.microsoft.com/office/powerpoint/2010/main" val="2842307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2841</TotalTime>
  <Words>8</Words>
  <Application>Microsoft Office PowerPoint</Application>
  <PresentationFormat>Apresentação na tela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Dalila Mabel</dc:creator>
  <cp:lastModifiedBy>Fernando Bortolozzo</cp:lastModifiedBy>
  <cp:revision>6</cp:revision>
  <dcterms:created xsi:type="dcterms:W3CDTF">2023-04-04T16:11:18Z</dcterms:created>
  <dcterms:modified xsi:type="dcterms:W3CDTF">2024-03-28T13:05:04Z</dcterms:modified>
</cp:coreProperties>
</file>