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58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briela Oliveira ." initials="GO." lastIdx="1" clrIdx="0">
    <p:extLst>
      <p:ext uri="{19B8F6BF-5375-455C-9EA6-DF929625EA0E}">
        <p15:presenceInfo xmlns:p15="http://schemas.microsoft.com/office/powerpoint/2012/main" userId="c3bbfdff2a00dc0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6555"/>
    <a:srgbClr val="1FBA9D"/>
    <a:srgbClr val="142440"/>
    <a:srgbClr val="7C3D95"/>
    <a:srgbClr val="68337C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CB7D21-2093-43B1-90A8-D04C0000933C}" v="2" dt="2021-04-03T11:58:35.3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660"/>
  </p:normalViewPr>
  <p:slideViewPr>
    <p:cSldViewPr snapToGrid="0">
      <p:cViewPr varScale="1">
        <p:scale>
          <a:sx n="69" d="100"/>
          <a:sy n="69" d="100"/>
        </p:scale>
        <p:origin x="6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08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B62ED9A-9E00-4924-94D9-3F4788D9831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F165D1-5601-4A9B-8FEA-427505375D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3909E5-15D6-426A-9E45-F8280E95A151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3D187A-EC82-4A7B-A0D3-05C7DB795D2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7FA2D7-3FEF-40A3-BAEB-5CD6DBC3668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F68AB-D517-4CB3-BEFF-91CA623A1E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693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FC3C3F-476E-4A1E-BD98-E7650AD5DEAE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6BE070-BD70-4EA2-94EF-80E37AAEC8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46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>
            <a:extLst>
              <a:ext uri="{FF2B5EF4-FFF2-40B4-BE49-F238E27FC236}">
                <a16:creationId xmlns:a16="http://schemas.microsoft.com/office/drawing/2014/main" id="{552D680C-CAA1-4E90-A8D0-CE069CDA35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7399" t="7210" r="68847" b="19741"/>
          <a:stretch/>
        </p:blipFill>
        <p:spPr>
          <a:xfrm rot="-5400000">
            <a:off x="5487367" y="-5487371"/>
            <a:ext cx="1217268" cy="12192005"/>
          </a:xfrm>
          <a:prstGeom prst="rect">
            <a:avLst/>
          </a:prstGeom>
        </p:spPr>
      </p:pic>
      <p:pic>
        <p:nvPicPr>
          <p:cNvPr id="6" name="Imagem 5" descr="Interface gráfica do usuário, Site&#10;&#10;Descrição gerada automaticamente">
            <a:extLst>
              <a:ext uri="{FF2B5EF4-FFF2-40B4-BE49-F238E27FC236}">
                <a16:creationId xmlns:a16="http://schemas.microsoft.com/office/drawing/2014/main" id="{643D9573-A8BA-469D-BAE1-9DDBFD7C83D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3165" y="-256314"/>
            <a:ext cx="4465470" cy="187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911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5268FDE4-BE62-48EC-8A0B-E4E9A2463CB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2" t="2818" r="141" b="92752"/>
          <a:stretch/>
        </p:blipFill>
        <p:spPr>
          <a:xfrm>
            <a:off x="-34344" y="-12879"/>
            <a:ext cx="12226344" cy="244699"/>
          </a:xfrm>
          <a:prstGeom prst="rect">
            <a:avLst/>
          </a:prstGeom>
        </p:spPr>
      </p:pic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536CDF07-52B2-402A-8E42-717383B5861D}"/>
              </a:ext>
            </a:extLst>
          </p:cNvPr>
          <p:cNvCxnSpPr/>
          <p:nvPr userDrawn="1"/>
        </p:nvCxnSpPr>
        <p:spPr>
          <a:xfrm>
            <a:off x="1717185" y="6529590"/>
            <a:ext cx="8757633" cy="25757"/>
          </a:xfrm>
          <a:prstGeom prst="line">
            <a:avLst/>
          </a:prstGeom>
          <a:ln>
            <a:solidFill>
              <a:srgbClr val="0F65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m 9" descr="Interface gráfica do usuário, Site&#10;&#10;Descrição gerada automaticamente">
            <a:extLst>
              <a:ext uri="{FF2B5EF4-FFF2-40B4-BE49-F238E27FC236}">
                <a16:creationId xmlns:a16="http://schemas.microsoft.com/office/drawing/2014/main" id="{2EC286DC-C5F3-4954-96CB-75033F3A8B4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865" y="-79899"/>
            <a:ext cx="2804341" cy="1176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80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0FD8F3-D9E4-496B-9B00-0CA724B73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83B9BB-7ADB-43A9-8250-89D18B11D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5E1B5-58AB-45E3-A560-ADBE6274DE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935E1-2E8B-4D49-8F23-A062082CAE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A714C-8872-4E89-8A70-4A814D5078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F73CE-34A8-4364-B72E-A604BF125ED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52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816440" y="1674254"/>
            <a:ext cx="455912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500" dirty="0">
                <a:solidFill>
                  <a:srgbClr val="002060"/>
                </a:solidFill>
              </a:rPr>
              <a:t>SEU TÍTULO AQUI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816440" y="3036585"/>
            <a:ext cx="45591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solidFill>
                  <a:srgbClr val="002060"/>
                </a:solidFill>
              </a:rPr>
              <a:t>Autores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3816440" y="4398916"/>
            <a:ext cx="45591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dirty="0">
                <a:solidFill>
                  <a:srgbClr val="002060"/>
                </a:solidFill>
              </a:rPr>
              <a:t>Instituição</a:t>
            </a:r>
          </a:p>
        </p:txBody>
      </p:sp>
    </p:spTree>
    <p:extLst>
      <p:ext uri="{BB962C8B-B14F-4D97-AF65-F5344CB8AC3E}">
        <p14:creationId xmlns:p14="http://schemas.microsoft.com/office/powerpoint/2010/main" val="2990416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66B3A72B-B6DA-42A8-9590-8869C7E7B9EF}"/>
              </a:ext>
            </a:extLst>
          </p:cNvPr>
          <p:cNvSpPr txBox="1"/>
          <p:nvPr/>
        </p:nvSpPr>
        <p:spPr>
          <a:xfrm>
            <a:off x="4125534" y="6538765"/>
            <a:ext cx="39409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rgbClr val="002060"/>
                </a:solidFill>
              </a:rPr>
              <a:t>Autor e Filiação </a:t>
            </a:r>
          </a:p>
        </p:txBody>
      </p:sp>
    </p:spTree>
    <p:extLst>
      <p:ext uri="{BB962C8B-B14F-4D97-AF65-F5344CB8AC3E}">
        <p14:creationId xmlns:p14="http://schemas.microsoft.com/office/powerpoint/2010/main" val="218635269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</TotalTime>
  <Words>8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2_Office Theme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Gabriela Oliveira .</dc:creator>
  <cp:lastModifiedBy>FERNANDO PANDOLFO BORTOLOZZO</cp:lastModifiedBy>
  <cp:revision>26</cp:revision>
  <dcterms:created xsi:type="dcterms:W3CDTF">2019-02-02T17:07:51Z</dcterms:created>
  <dcterms:modified xsi:type="dcterms:W3CDTF">2021-05-24T11:26:53Z</dcterms:modified>
</cp:coreProperties>
</file>