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346" y="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270577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6e12986654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6e12986654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62624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172152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6e12986728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6e12986728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232796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6e12986728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6e12986728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01258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6e12986728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6e12986728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839816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6e12986728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6e12986728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80321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6e12986728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6e12986728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493183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6e12986728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6e12986728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73446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Diagrama&#10;&#10;Descrição gerada automaticamente">
            <a:extLst>
              <a:ext uri="{FF2B5EF4-FFF2-40B4-BE49-F238E27FC236}">
                <a16:creationId xmlns:a16="http://schemas.microsoft.com/office/drawing/2014/main" id="{881D5608-375F-5FC6-C666-DBEC2762AD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7" name="Google Shape;57;p13"/>
          <p:cNvSpPr txBox="1"/>
          <p:nvPr/>
        </p:nvSpPr>
        <p:spPr>
          <a:xfrm>
            <a:off x="1197200" y="2338975"/>
            <a:ext cx="6384900" cy="74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/>
              <a:t>TÍTULO DO TRABALHO</a:t>
            </a:r>
            <a:endParaRPr sz="30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188425" y="86450"/>
            <a:ext cx="2948700" cy="74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800"/>
              <a:buFont typeface="Candara"/>
              <a:buNone/>
            </a:pPr>
            <a:r>
              <a:rPr lang="pt-BR" sz="2000" b="1" dirty="0">
                <a:solidFill>
                  <a:schemeClr val="tx1"/>
                </a:solidFill>
              </a:rPr>
              <a:t>CONTEXTUALIZAÇÃO</a:t>
            </a:r>
            <a:endParaRPr sz="2000"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rgbClr val="666666"/>
              </a:solidFill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312000" y="1833474"/>
            <a:ext cx="8520000" cy="246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4320" lvl="0" indent="-4572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dirty="0">
                <a:solidFill>
                  <a:srgbClr val="002060"/>
                </a:solidFill>
              </a:rPr>
              <a:t>Texto</a:t>
            </a:r>
            <a:endParaRPr sz="1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199500" y="119725"/>
            <a:ext cx="2948700" cy="74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tx1"/>
                </a:solidFill>
              </a:rPr>
              <a:t>OBJETIVO</a:t>
            </a:r>
            <a:endParaRPr sz="2000"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rgbClr val="666666"/>
              </a:solidFill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312000" y="1833474"/>
            <a:ext cx="8520000" cy="246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4320" lvl="0" indent="-4572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rgbClr val="002060"/>
                </a:solidFill>
              </a:rPr>
              <a:t>Texto</a:t>
            </a:r>
            <a:endParaRPr sz="120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199500" y="119725"/>
            <a:ext cx="2948700" cy="74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tx1"/>
                </a:solidFill>
              </a:rPr>
              <a:t>PROBLEMA</a:t>
            </a:r>
            <a:endParaRPr sz="2000"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rgbClr val="666666"/>
              </a:solidFill>
            </a:endParaRPr>
          </a:p>
        </p:txBody>
      </p:sp>
      <p:sp>
        <p:nvSpPr>
          <p:cNvPr id="78" name="Google Shape;78;p16"/>
          <p:cNvSpPr txBox="1"/>
          <p:nvPr/>
        </p:nvSpPr>
        <p:spPr>
          <a:xfrm>
            <a:off x="312000" y="1833474"/>
            <a:ext cx="8520000" cy="246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4320" lvl="0" indent="-4572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rgbClr val="002060"/>
                </a:solidFill>
              </a:rPr>
              <a:t>Texto</a:t>
            </a:r>
            <a:endParaRPr sz="120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7"/>
          <p:cNvSpPr txBox="1"/>
          <p:nvPr/>
        </p:nvSpPr>
        <p:spPr>
          <a:xfrm>
            <a:off x="210600" y="164075"/>
            <a:ext cx="2948700" cy="74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tx1"/>
                </a:solidFill>
              </a:rPr>
              <a:t>METODOLOGIA</a:t>
            </a:r>
            <a:endParaRPr sz="2000"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rgbClr val="666666"/>
              </a:solidFill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312000" y="1833474"/>
            <a:ext cx="8520000" cy="246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4320" lvl="0" indent="-4572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rgbClr val="002060"/>
                </a:solidFill>
              </a:rPr>
              <a:t>Texto</a:t>
            </a:r>
            <a:endParaRPr sz="120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8"/>
          <p:cNvSpPr txBox="1"/>
          <p:nvPr/>
        </p:nvSpPr>
        <p:spPr>
          <a:xfrm>
            <a:off x="220175" y="119425"/>
            <a:ext cx="2948700" cy="74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tx1"/>
                </a:solidFill>
              </a:rPr>
              <a:t>RESULTADOS</a:t>
            </a:r>
            <a:endParaRPr sz="2000"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rgbClr val="666666"/>
              </a:solidFill>
            </a:endParaRPr>
          </a:p>
        </p:txBody>
      </p:sp>
      <p:sp>
        <p:nvSpPr>
          <p:cNvPr id="92" name="Google Shape;92;p18"/>
          <p:cNvSpPr txBox="1"/>
          <p:nvPr/>
        </p:nvSpPr>
        <p:spPr>
          <a:xfrm>
            <a:off x="312000" y="1833474"/>
            <a:ext cx="8520000" cy="246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4320" lvl="0" indent="-4572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rgbClr val="002060"/>
                </a:solidFill>
              </a:rPr>
              <a:t>Texto</a:t>
            </a:r>
            <a:endParaRPr sz="120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9"/>
          <p:cNvSpPr txBox="1"/>
          <p:nvPr/>
        </p:nvSpPr>
        <p:spPr>
          <a:xfrm>
            <a:off x="160200" y="97575"/>
            <a:ext cx="4411800" cy="74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tx1"/>
                </a:solidFill>
              </a:rPr>
              <a:t>CONSIDERAÇÕES</a:t>
            </a:r>
            <a:r>
              <a:rPr lang="pt-BR" sz="2000" b="1" dirty="0">
                <a:solidFill>
                  <a:srgbClr val="666666"/>
                </a:solidFill>
              </a:rPr>
              <a:t> </a:t>
            </a:r>
            <a:r>
              <a:rPr lang="pt-BR" sz="2000" b="1" dirty="0">
                <a:solidFill>
                  <a:schemeClr val="tx1"/>
                </a:solidFill>
              </a:rPr>
              <a:t>FINAIS</a:t>
            </a:r>
            <a:endParaRPr sz="2000"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rgbClr val="666666"/>
              </a:solidFill>
            </a:endParaRPr>
          </a:p>
        </p:txBody>
      </p:sp>
      <p:sp>
        <p:nvSpPr>
          <p:cNvPr id="99" name="Google Shape;99;p19"/>
          <p:cNvSpPr txBox="1"/>
          <p:nvPr/>
        </p:nvSpPr>
        <p:spPr>
          <a:xfrm>
            <a:off x="312000" y="1833474"/>
            <a:ext cx="8520000" cy="246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4320" lvl="0" indent="-4572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rgbClr val="002060"/>
                </a:solidFill>
              </a:rPr>
              <a:t>Texto</a:t>
            </a:r>
            <a:endParaRPr sz="120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20"/>
          <p:cNvSpPr txBox="1"/>
          <p:nvPr/>
        </p:nvSpPr>
        <p:spPr>
          <a:xfrm>
            <a:off x="220175" y="163875"/>
            <a:ext cx="2948700" cy="74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tx1"/>
                </a:solidFill>
              </a:rPr>
              <a:t>REFERÊNCIAS</a:t>
            </a:r>
            <a:endParaRPr sz="2000"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tx1"/>
              </a:solidFill>
            </a:endParaRPr>
          </a:p>
        </p:txBody>
      </p:sp>
      <p:sp>
        <p:nvSpPr>
          <p:cNvPr id="106" name="Google Shape;106;p20"/>
          <p:cNvSpPr txBox="1"/>
          <p:nvPr/>
        </p:nvSpPr>
        <p:spPr>
          <a:xfrm>
            <a:off x="220175" y="1652851"/>
            <a:ext cx="8520000" cy="246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4320" lvl="0" indent="-4572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rgbClr val="002060"/>
                </a:solidFill>
              </a:rPr>
              <a:t>Texto</a:t>
            </a:r>
            <a:endParaRPr sz="120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18</Words>
  <Application>Microsoft Office PowerPoint</Application>
  <PresentationFormat>Apresentação na tela (16:9)</PresentationFormat>
  <Paragraphs>15</Paragraphs>
  <Slides>8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Arial</vt:lpstr>
      <vt:lpstr>Candara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</dc:creator>
  <cp:lastModifiedBy>Lusenildo Dionei Barreto dos Santos</cp:lastModifiedBy>
  <cp:revision>3</cp:revision>
  <dcterms:modified xsi:type="dcterms:W3CDTF">2023-01-24T13:39:49Z</dcterms:modified>
</cp:coreProperties>
</file>