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6" r:id="rId2"/>
  </p:sldIdLst>
  <p:sldSz cx="32404050" cy="43205400"/>
  <p:notesSz cx="6858000" cy="9144000"/>
  <p:embeddedFontLst>
    <p:embeddedFont>
      <p:font typeface="Tahoma" panose="020B0604030504040204" pitchFamily="34" charset="0"/>
      <p:regular r:id="rId4"/>
      <p:bold r:id="rId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3608">
          <p15:clr>
            <a:srgbClr val="000000"/>
          </p15:clr>
        </p15:guide>
        <p15:guide id="2" orient="horz" pos="8074">
          <p15:clr>
            <a:srgbClr val="000000"/>
          </p15:clr>
        </p15:guide>
        <p15:guide id="3" orient="horz" pos="3357">
          <p15:clr>
            <a:srgbClr val="000000"/>
          </p15:clr>
        </p15:guide>
        <p15:guide id="4" pos="10206">
          <p15:clr>
            <a:srgbClr val="000000"/>
          </p15:clr>
        </p15:guide>
        <p15:guide id="5" pos="9888">
          <p15:clr>
            <a:srgbClr val="000000"/>
          </p15:clr>
        </p15:guide>
        <p15:guide id="6" pos="862">
          <p15:clr>
            <a:srgbClr val="000000"/>
          </p15:clr>
        </p15:guide>
        <p15:guide id="7" pos="11249">
          <p15:clr>
            <a:srgbClr val="000000"/>
          </p15:clr>
        </p15:guide>
        <p15:guide id="8" pos="19550">
          <p15:clr>
            <a:srgbClr val="000000"/>
          </p15:clr>
        </p15:guide>
      </p15:sld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 roundtripDataSignature="AMtx7miMjXf1N67Nua0mWOHL0pUzuOt3a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2" d="100"/>
          <a:sy n="32" d="100"/>
        </p:scale>
        <p:origin x="595" y="19"/>
      </p:cViewPr>
      <p:guideLst>
        <p:guide orient="horz" pos="13608"/>
        <p:guide orient="horz" pos="8074"/>
        <p:guide orient="horz" pos="3357"/>
        <p:guide pos="10206"/>
        <p:guide pos="9888"/>
        <p:guide pos="862"/>
        <p:guide pos="11249"/>
        <p:guide pos="1955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font" Target="fonts/font2.fntdata"/><Relationship Id="rId10" Type="http://schemas.openxmlformats.org/officeDocument/2006/relationships/presProps" Target="presProps.xml"/><Relationship Id="rId4" Type="http://schemas.openxmlformats.org/officeDocument/2006/relationships/font" Target="fonts/font1.fntdata"/><Relationship Id="rId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5705970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73386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lide de título"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2431258" y="13420727"/>
            <a:ext cx="27541537" cy="9263063"/>
          </a:xfrm>
          <a:prstGeom prst="rect">
            <a:avLst/>
          </a:prstGeom>
          <a:noFill/>
          <a:ln>
            <a:noFill/>
          </a:ln>
        </p:spPr>
        <p:txBody>
          <a:bodyPr spcFirstLastPara="1" wrap="square" lIns="432050" tIns="216025" rIns="432050" bIns="216025"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4860133" y="24484013"/>
            <a:ext cx="22683788" cy="11039475"/>
          </a:xfrm>
          <a:prstGeom prst="rect">
            <a:avLst/>
          </a:prstGeom>
          <a:noFill/>
          <a:ln>
            <a:noFill/>
          </a:ln>
        </p:spPr>
        <p:txBody>
          <a:bodyPr spcFirstLastPara="1" wrap="square" lIns="432050" tIns="216025" rIns="432050" bIns="216025" anchor="t" anchorCtr="0">
            <a:noAutofit/>
          </a:bodyPr>
          <a:lstStyle>
            <a:lvl1pPr lvl="0" algn="ctr">
              <a:spcBef>
                <a:spcPts val="3040"/>
              </a:spcBef>
              <a:spcAft>
                <a:spcPts val="0"/>
              </a:spcAft>
              <a:buClr>
                <a:schemeClr val="dk1"/>
              </a:buClr>
              <a:buSzPts val="15200"/>
              <a:buFont typeface="Arial"/>
              <a:buNone/>
              <a:defRPr/>
            </a:lvl1pPr>
            <a:lvl2pPr lvl="1" algn="ctr">
              <a:spcBef>
                <a:spcPts val="2640"/>
              </a:spcBef>
              <a:spcAft>
                <a:spcPts val="0"/>
              </a:spcAft>
              <a:buClr>
                <a:schemeClr val="dk1"/>
              </a:buClr>
              <a:buSzPts val="13200"/>
              <a:buFont typeface="Arial"/>
              <a:buNone/>
              <a:defRPr/>
            </a:lvl2pPr>
            <a:lvl3pPr lvl="2" algn="ctr">
              <a:spcBef>
                <a:spcPts val="2280"/>
              </a:spcBef>
              <a:spcAft>
                <a:spcPts val="0"/>
              </a:spcAft>
              <a:buClr>
                <a:schemeClr val="dk1"/>
              </a:buClr>
              <a:buSzPts val="11400"/>
              <a:buFont typeface="Arial"/>
              <a:buNone/>
              <a:defRPr/>
            </a:lvl3pPr>
            <a:lvl4pPr lvl="3" algn="ctr">
              <a:spcBef>
                <a:spcPts val="1900"/>
              </a:spcBef>
              <a:spcAft>
                <a:spcPts val="0"/>
              </a:spcAft>
              <a:buClr>
                <a:schemeClr val="dk1"/>
              </a:buClr>
              <a:buSzPts val="9500"/>
              <a:buFont typeface="Arial"/>
              <a:buNone/>
              <a:defRPr/>
            </a:lvl4pPr>
            <a:lvl5pPr lvl="4" algn="ctr">
              <a:spcBef>
                <a:spcPts val="1900"/>
              </a:spcBef>
              <a:spcAft>
                <a:spcPts val="0"/>
              </a:spcAft>
              <a:buClr>
                <a:schemeClr val="dk1"/>
              </a:buClr>
              <a:buSzPts val="9500"/>
              <a:buFont typeface="Arial"/>
              <a:buNone/>
              <a:defRPr/>
            </a:lvl5pPr>
            <a:lvl6pPr lvl="5" algn="ctr">
              <a:spcBef>
                <a:spcPts val="1900"/>
              </a:spcBef>
              <a:spcAft>
                <a:spcPts val="0"/>
              </a:spcAft>
              <a:buClr>
                <a:schemeClr val="dk1"/>
              </a:buClr>
              <a:buSzPts val="9500"/>
              <a:buFont typeface="Arial"/>
              <a:buNone/>
              <a:defRPr/>
            </a:lvl6pPr>
            <a:lvl7pPr lvl="6" algn="ctr">
              <a:spcBef>
                <a:spcPts val="1900"/>
              </a:spcBef>
              <a:spcAft>
                <a:spcPts val="0"/>
              </a:spcAft>
              <a:buClr>
                <a:schemeClr val="dk1"/>
              </a:buClr>
              <a:buSzPts val="9500"/>
              <a:buFont typeface="Arial"/>
              <a:buNone/>
              <a:defRPr/>
            </a:lvl7pPr>
            <a:lvl8pPr lvl="7" algn="ctr">
              <a:spcBef>
                <a:spcPts val="1900"/>
              </a:spcBef>
              <a:spcAft>
                <a:spcPts val="0"/>
              </a:spcAft>
              <a:buClr>
                <a:schemeClr val="dk1"/>
              </a:buClr>
              <a:buSzPts val="9500"/>
              <a:buFont typeface="Arial"/>
              <a:buNone/>
              <a:defRPr/>
            </a:lvl8pPr>
            <a:lvl9pPr lvl="8" algn="ctr">
              <a:spcBef>
                <a:spcPts val="1900"/>
              </a:spcBef>
              <a:spcAft>
                <a:spcPts val="0"/>
              </a:spcAft>
              <a:buClr>
                <a:schemeClr val="dk1"/>
              </a:buClr>
              <a:buSzPts val="9500"/>
              <a:buFont typeface="Arial"/>
              <a:buNone/>
              <a:defRPr/>
            </a:lvl9pPr>
          </a:lstStyle>
          <a:p>
            <a:endParaRPr/>
          </a:p>
        </p:txBody>
      </p:sp>
      <p:sp>
        <p:nvSpPr>
          <p:cNvPr id="14" name="Google Shape;14;p3"/>
          <p:cNvSpPr txBox="1">
            <a:spLocks noGrp="1"/>
          </p:cNvSpPr>
          <p:nvPr>
            <p:ph type="dt" idx="10"/>
          </p:nvPr>
        </p:nvSpPr>
        <p:spPr>
          <a:xfrm>
            <a:off x="1619250" y="39346188"/>
            <a:ext cx="7562850"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11071225" y="39346188"/>
            <a:ext cx="10263187"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23221950" y="39346188"/>
            <a:ext cx="7562850" cy="3000375"/>
          </a:xfrm>
          <a:prstGeom prst="rect">
            <a:avLst/>
          </a:prstGeom>
          <a:noFill/>
          <a:ln>
            <a:noFill/>
          </a:ln>
        </p:spPr>
        <p:txBody>
          <a:bodyPr spcFirstLastPara="1" wrap="square" lIns="432050" tIns="216025" rIns="432050" bIns="216025" anchor="t" anchorCtr="0">
            <a:noAutofit/>
          </a:bodyPr>
          <a:lstStyle>
            <a:lvl1pPr marL="0" marR="0" lvl="0" indent="0" algn="r">
              <a:lnSpc>
                <a:spcPct val="100000"/>
              </a:lnSpc>
              <a:spcBef>
                <a:spcPts val="0"/>
              </a:spcBef>
              <a:spcAft>
                <a:spcPts val="0"/>
              </a:spcAft>
              <a:buClr>
                <a:schemeClr val="dk1"/>
              </a:buClr>
              <a:buSzPts val="6600"/>
              <a:buFont typeface="Arial"/>
              <a:buNone/>
              <a:defRPr sz="66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6600"/>
              <a:buFont typeface="Arial"/>
              <a:buNone/>
              <a:defRPr sz="66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6600"/>
              <a:buFont typeface="Arial"/>
              <a:buNone/>
              <a:defRPr sz="66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6600"/>
              <a:buFont typeface="Arial"/>
              <a:buNone/>
              <a:defRPr sz="66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6600"/>
              <a:buFont typeface="Arial"/>
              <a:buNone/>
              <a:defRPr sz="66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6600"/>
              <a:buFont typeface="Arial"/>
              <a:buNone/>
              <a:defRPr sz="66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6600"/>
              <a:buFont typeface="Arial"/>
              <a:buNone/>
              <a:defRPr sz="66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6600"/>
              <a:buFont typeface="Arial"/>
              <a:buNone/>
              <a:defRPr sz="66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6600"/>
              <a:buFont typeface="Arial"/>
              <a:buNone/>
              <a:defRPr sz="66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beçalho da Seção" type="secHead">
  <p:cSld name="SECTION_HEADER">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2559845" y="27762994"/>
            <a:ext cx="27543918" cy="8582025"/>
          </a:xfrm>
          <a:prstGeom prst="rect">
            <a:avLst/>
          </a:prstGeom>
          <a:noFill/>
          <a:ln>
            <a:noFill/>
          </a:ln>
        </p:spPr>
        <p:txBody>
          <a:bodyPr spcFirstLastPara="1" wrap="square" lIns="432050" tIns="216025" rIns="432050" bIns="216025" anchor="t" anchorCtr="0">
            <a:noAutofit/>
          </a:bodyPr>
          <a:lstStyle>
            <a:lvl1pPr lvl="0" algn="l">
              <a:spcBef>
                <a:spcPts val="0"/>
              </a:spcBef>
              <a:spcAft>
                <a:spcPts val="0"/>
              </a:spcAft>
              <a:buSzPts val="1400"/>
              <a:buNone/>
              <a:defRPr sz="6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0" name="Google Shape;70;p12"/>
          <p:cNvSpPr txBox="1">
            <a:spLocks noGrp="1"/>
          </p:cNvSpPr>
          <p:nvPr>
            <p:ph type="body" idx="1"/>
          </p:nvPr>
        </p:nvSpPr>
        <p:spPr>
          <a:xfrm>
            <a:off x="2559845" y="18311813"/>
            <a:ext cx="27543918" cy="9451182"/>
          </a:xfrm>
          <a:prstGeom prst="rect">
            <a:avLst/>
          </a:prstGeom>
          <a:noFill/>
          <a:ln>
            <a:noFill/>
          </a:ln>
        </p:spPr>
        <p:txBody>
          <a:bodyPr spcFirstLastPara="1" wrap="square" lIns="432050" tIns="216025" rIns="432050" bIns="216025" anchor="b" anchorCtr="0">
            <a:noAutofit/>
          </a:bodyPr>
          <a:lstStyle>
            <a:lvl1pPr marL="457200" lvl="0" indent="-228600" algn="l">
              <a:spcBef>
                <a:spcPts val="600"/>
              </a:spcBef>
              <a:spcAft>
                <a:spcPts val="0"/>
              </a:spcAft>
              <a:buClr>
                <a:schemeClr val="dk1"/>
              </a:buClr>
              <a:buSzPts val="3000"/>
              <a:buFont typeface="Arial"/>
              <a:buNone/>
              <a:defRPr sz="3000"/>
            </a:lvl1pPr>
            <a:lvl2pPr marL="914400" lvl="1" indent="-228600" algn="l">
              <a:spcBef>
                <a:spcPts val="540"/>
              </a:spcBef>
              <a:spcAft>
                <a:spcPts val="0"/>
              </a:spcAft>
              <a:buClr>
                <a:schemeClr val="dk1"/>
              </a:buClr>
              <a:buSzPts val="2700"/>
              <a:buFont typeface="Arial"/>
              <a:buNone/>
              <a:defRPr sz="2700"/>
            </a:lvl2pPr>
            <a:lvl3pPr marL="1371600" lvl="2" indent="-228600" algn="l">
              <a:spcBef>
                <a:spcPts val="480"/>
              </a:spcBef>
              <a:spcAft>
                <a:spcPts val="0"/>
              </a:spcAft>
              <a:buClr>
                <a:schemeClr val="dk1"/>
              </a:buClr>
              <a:buSzPts val="2400"/>
              <a:buFont typeface="Arial"/>
              <a:buNone/>
              <a:defRPr sz="2400"/>
            </a:lvl3pPr>
            <a:lvl4pPr marL="1828800" lvl="3" indent="-228600" algn="l">
              <a:spcBef>
                <a:spcPts val="420"/>
              </a:spcBef>
              <a:spcAft>
                <a:spcPts val="0"/>
              </a:spcAft>
              <a:buClr>
                <a:schemeClr val="dk1"/>
              </a:buClr>
              <a:buSzPts val="2100"/>
              <a:buFont typeface="Arial"/>
              <a:buNone/>
              <a:defRPr sz="2100"/>
            </a:lvl4pPr>
            <a:lvl5pPr marL="2286000" lvl="4" indent="-228600" algn="l">
              <a:spcBef>
                <a:spcPts val="420"/>
              </a:spcBef>
              <a:spcAft>
                <a:spcPts val="0"/>
              </a:spcAft>
              <a:buClr>
                <a:schemeClr val="dk1"/>
              </a:buClr>
              <a:buSzPts val="2100"/>
              <a:buFont typeface="Arial"/>
              <a:buNone/>
              <a:defRPr sz="2100"/>
            </a:lvl5pPr>
            <a:lvl6pPr marL="2743200" lvl="5" indent="-228600" algn="l">
              <a:spcBef>
                <a:spcPts val="420"/>
              </a:spcBef>
              <a:spcAft>
                <a:spcPts val="0"/>
              </a:spcAft>
              <a:buClr>
                <a:schemeClr val="dk1"/>
              </a:buClr>
              <a:buSzPts val="2100"/>
              <a:buFont typeface="Arial"/>
              <a:buNone/>
              <a:defRPr sz="2100"/>
            </a:lvl6pPr>
            <a:lvl7pPr marL="3200400" lvl="6" indent="-228600" algn="l">
              <a:spcBef>
                <a:spcPts val="420"/>
              </a:spcBef>
              <a:spcAft>
                <a:spcPts val="0"/>
              </a:spcAft>
              <a:buClr>
                <a:schemeClr val="dk1"/>
              </a:buClr>
              <a:buSzPts val="2100"/>
              <a:buFont typeface="Arial"/>
              <a:buNone/>
              <a:defRPr sz="2100"/>
            </a:lvl7pPr>
            <a:lvl8pPr marL="3657600" lvl="7" indent="-228600" algn="l">
              <a:spcBef>
                <a:spcPts val="420"/>
              </a:spcBef>
              <a:spcAft>
                <a:spcPts val="0"/>
              </a:spcAft>
              <a:buClr>
                <a:schemeClr val="dk1"/>
              </a:buClr>
              <a:buSzPts val="2100"/>
              <a:buFont typeface="Arial"/>
              <a:buNone/>
              <a:defRPr sz="2100"/>
            </a:lvl8pPr>
            <a:lvl9pPr marL="4114800" lvl="8" indent="-228600" algn="l">
              <a:spcBef>
                <a:spcPts val="420"/>
              </a:spcBef>
              <a:spcAft>
                <a:spcPts val="0"/>
              </a:spcAft>
              <a:buClr>
                <a:schemeClr val="dk1"/>
              </a:buClr>
              <a:buSzPts val="2100"/>
              <a:buFont typeface="Arial"/>
              <a:buNone/>
              <a:defRPr sz="2100"/>
            </a:lvl9pPr>
          </a:lstStyle>
          <a:p>
            <a:endParaRPr/>
          </a:p>
        </p:txBody>
      </p:sp>
      <p:sp>
        <p:nvSpPr>
          <p:cNvPr id="71" name="Google Shape;71;p12"/>
          <p:cNvSpPr txBox="1">
            <a:spLocks noGrp="1"/>
          </p:cNvSpPr>
          <p:nvPr>
            <p:ph type="dt" idx="10"/>
          </p:nvPr>
        </p:nvSpPr>
        <p:spPr>
          <a:xfrm>
            <a:off x="1619250" y="39346188"/>
            <a:ext cx="7562850"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11071225" y="39346188"/>
            <a:ext cx="10263187"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23221950" y="39346188"/>
            <a:ext cx="7562850" cy="3000375"/>
          </a:xfrm>
          <a:prstGeom prst="rect">
            <a:avLst/>
          </a:prstGeom>
          <a:noFill/>
          <a:ln>
            <a:noFill/>
          </a:ln>
        </p:spPr>
        <p:txBody>
          <a:bodyPr spcFirstLastPara="1" wrap="square" lIns="432050" tIns="216025" rIns="432050" bIns="216025" anchor="t" anchorCtr="0">
            <a:noAutofit/>
          </a:bodyPr>
          <a:lstStyle>
            <a:lvl1pPr marL="0" marR="0" lvl="0"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e conteúdo" type="obj">
  <p:cSld name="OBJEC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a:off x="1619250" y="1731962"/>
            <a:ext cx="29165551" cy="7200900"/>
          </a:xfrm>
          <a:prstGeom prst="rect">
            <a:avLst/>
          </a:prstGeom>
          <a:noFill/>
          <a:ln>
            <a:noFill/>
          </a:ln>
        </p:spPr>
        <p:txBody>
          <a:bodyPr spcFirstLastPara="1" wrap="square" lIns="432050" tIns="216025" rIns="432050" bIns="216025"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6" name="Google Shape;76;p13"/>
          <p:cNvSpPr txBox="1">
            <a:spLocks noGrp="1"/>
          </p:cNvSpPr>
          <p:nvPr>
            <p:ph type="body" idx="1"/>
          </p:nvPr>
        </p:nvSpPr>
        <p:spPr>
          <a:xfrm>
            <a:off x="1619250" y="10082212"/>
            <a:ext cx="29165551" cy="28513086"/>
          </a:xfrm>
          <a:prstGeom prst="rect">
            <a:avLst/>
          </a:prstGeom>
          <a:noFill/>
          <a:ln>
            <a:noFill/>
          </a:ln>
        </p:spPr>
        <p:txBody>
          <a:bodyPr spcFirstLastPara="1" wrap="square" lIns="432050" tIns="216025" rIns="432050" bIns="216025"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1619250" y="39346188"/>
            <a:ext cx="7562850"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11071225" y="39346188"/>
            <a:ext cx="10263187"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23221950" y="39346188"/>
            <a:ext cx="7562850" cy="3000375"/>
          </a:xfrm>
          <a:prstGeom prst="rect">
            <a:avLst/>
          </a:prstGeom>
          <a:noFill/>
          <a:ln>
            <a:noFill/>
          </a:ln>
        </p:spPr>
        <p:txBody>
          <a:bodyPr spcFirstLastPara="1" wrap="square" lIns="432050" tIns="216025" rIns="432050" bIns="216025" anchor="t" anchorCtr="0">
            <a:noAutofit/>
          </a:bodyPr>
          <a:lstStyle>
            <a:lvl1pPr marL="0" marR="0" lvl="0"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e texto verticais" type="vertTitleAndTx">
  <p:cSld name="VERTICAL_TITLE_AND_VERTICAL_TEX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rot="5400000">
            <a:off x="8707040" y="16517542"/>
            <a:ext cx="36864132" cy="7291388"/>
          </a:xfrm>
          <a:prstGeom prst="rect">
            <a:avLst/>
          </a:prstGeom>
          <a:noFill/>
          <a:ln>
            <a:noFill/>
          </a:ln>
        </p:spPr>
        <p:txBody>
          <a:bodyPr spcFirstLastPara="1" wrap="square" lIns="432050" tIns="216025" rIns="432050" bIns="216025"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9" name="Google Shape;19;p4"/>
          <p:cNvSpPr txBox="1">
            <a:spLocks noGrp="1"/>
          </p:cNvSpPr>
          <p:nvPr>
            <p:ph type="body" idx="1"/>
          </p:nvPr>
        </p:nvSpPr>
        <p:spPr>
          <a:xfrm rot="5400000">
            <a:off x="-5990033" y="9340455"/>
            <a:ext cx="36864132" cy="21645563"/>
          </a:xfrm>
          <a:prstGeom prst="rect">
            <a:avLst/>
          </a:prstGeom>
          <a:noFill/>
          <a:ln>
            <a:noFill/>
          </a:ln>
        </p:spPr>
        <p:txBody>
          <a:bodyPr spcFirstLastPara="1" wrap="square" lIns="432050" tIns="216025" rIns="432050" bIns="216025"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1619250" y="39346188"/>
            <a:ext cx="7562850"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11071225" y="39346188"/>
            <a:ext cx="10263187"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23221950" y="39346188"/>
            <a:ext cx="7562850" cy="3000375"/>
          </a:xfrm>
          <a:prstGeom prst="rect">
            <a:avLst/>
          </a:prstGeom>
          <a:noFill/>
          <a:ln>
            <a:noFill/>
          </a:ln>
        </p:spPr>
        <p:txBody>
          <a:bodyPr spcFirstLastPara="1" wrap="square" lIns="432050" tIns="216025" rIns="432050" bIns="216025" anchor="t" anchorCtr="0">
            <a:noAutofit/>
          </a:bodyPr>
          <a:lstStyle>
            <a:lvl1pPr marL="0" marR="0" lvl="0"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e texto vertical" type="vertTx">
  <p:cSld name="VERTICAL_TEXT">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1619250" y="1731962"/>
            <a:ext cx="29165551" cy="7200900"/>
          </a:xfrm>
          <a:prstGeom prst="rect">
            <a:avLst/>
          </a:prstGeom>
          <a:noFill/>
          <a:ln>
            <a:noFill/>
          </a:ln>
        </p:spPr>
        <p:txBody>
          <a:bodyPr spcFirstLastPara="1" wrap="square" lIns="432050" tIns="216025" rIns="432050" bIns="216025"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5" name="Google Shape;25;p5"/>
          <p:cNvSpPr txBox="1">
            <a:spLocks noGrp="1"/>
          </p:cNvSpPr>
          <p:nvPr>
            <p:ph type="body" idx="1"/>
          </p:nvPr>
        </p:nvSpPr>
        <p:spPr>
          <a:xfrm rot="5400000">
            <a:off x="1945481" y="9755979"/>
            <a:ext cx="28513086" cy="29165551"/>
          </a:xfrm>
          <a:prstGeom prst="rect">
            <a:avLst/>
          </a:prstGeom>
          <a:noFill/>
          <a:ln>
            <a:noFill/>
          </a:ln>
        </p:spPr>
        <p:txBody>
          <a:bodyPr spcFirstLastPara="1" wrap="square" lIns="432050" tIns="216025" rIns="432050" bIns="216025"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6" name="Google Shape;26;p5"/>
          <p:cNvSpPr txBox="1">
            <a:spLocks noGrp="1"/>
          </p:cNvSpPr>
          <p:nvPr>
            <p:ph type="dt" idx="10"/>
          </p:nvPr>
        </p:nvSpPr>
        <p:spPr>
          <a:xfrm>
            <a:off x="1619250" y="39346188"/>
            <a:ext cx="7562850"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11071225" y="39346188"/>
            <a:ext cx="10263187"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23221950" y="39346188"/>
            <a:ext cx="7562850" cy="3000375"/>
          </a:xfrm>
          <a:prstGeom prst="rect">
            <a:avLst/>
          </a:prstGeom>
          <a:noFill/>
          <a:ln>
            <a:noFill/>
          </a:ln>
        </p:spPr>
        <p:txBody>
          <a:bodyPr spcFirstLastPara="1" wrap="square" lIns="432050" tIns="216025" rIns="432050" bIns="216025" anchor="t" anchorCtr="0">
            <a:noAutofit/>
          </a:bodyPr>
          <a:lstStyle>
            <a:lvl1pPr marL="0" marR="0" lvl="0"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magem com Legenda" type="picTx">
  <p:cSld name="PICTURE_WITH_CAPTION_TEXT">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6350795" y="30244256"/>
            <a:ext cx="19442905" cy="3569493"/>
          </a:xfrm>
          <a:prstGeom prst="rect">
            <a:avLst/>
          </a:prstGeom>
          <a:noFill/>
          <a:ln>
            <a:noFill/>
          </a:ln>
        </p:spPr>
        <p:txBody>
          <a:bodyPr spcFirstLastPara="1" wrap="square" lIns="432050" tIns="216025" rIns="432050" bIns="216025" anchor="b" anchorCtr="0">
            <a:noAutofit/>
          </a:bodyPr>
          <a:lstStyle>
            <a:lvl1pPr lvl="0" algn="l">
              <a:spcBef>
                <a:spcPts val="0"/>
              </a:spcBef>
              <a:spcAft>
                <a:spcPts val="0"/>
              </a:spcAft>
              <a:buSzPts val="1400"/>
              <a:buNone/>
              <a:defRPr sz="3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1" name="Google Shape;31;p6"/>
          <p:cNvSpPr>
            <a:spLocks noGrp="1"/>
          </p:cNvSpPr>
          <p:nvPr>
            <p:ph type="pic" idx="2"/>
          </p:nvPr>
        </p:nvSpPr>
        <p:spPr>
          <a:xfrm>
            <a:off x="6350795" y="3860007"/>
            <a:ext cx="19442905" cy="25924667"/>
          </a:xfrm>
          <a:prstGeom prst="rect">
            <a:avLst/>
          </a:prstGeom>
          <a:noFill/>
          <a:ln>
            <a:noFill/>
          </a:ln>
        </p:spPr>
        <p:txBody>
          <a:bodyPr spcFirstLastPara="1" wrap="square" lIns="432050" tIns="216025" rIns="432050" bIns="216025" anchor="t" anchorCtr="0">
            <a:noAutofit/>
          </a:bodyPr>
          <a:lstStyle>
            <a:lvl1pPr marR="0" lvl="0" algn="l" rtl="0">
              <a:spcBef>
                <a:spcPts val="96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1pPr>
            <a:lvl2pPr marR="0" lvl="1" algn="l" rtl="0">
              <a:spcBef>
                <a:spcPts val="84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2pPr>
            <a:lvl3pPr marR="0" lvl="2" algn="l" rtl="0">
              <a:spcBef>
                <a:spcPts val="72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3pPr>
            <a:lvl4pPr marR="0" lvl="3" algn="l" rtl="0">
              <a:spcBef>
                <a:spcPts val="600"/>
              </a:spcBef>
              <a:spcAft>
                <a:spcPts val="0"/>
              </a:spcAft>
              <a:buClr>
                <a:schemeClr val="dk1"/>
              </a:buClr>
              <a:buSzPts val="3000"/>
              <a:buFont typeface="Arial"/>
              <a:buNone/>
              <a:defRPr sz="3000" b="0" i="0" u="none" strike="noStrike" cap="none">
                <a:solidFill>
                  <a:schemeClr val="dk1"/>
                </a:solidFill>
                <a:latin typeface="Arial"/>
                <a:ea typeface="Arial"/>
                <a:cs typeface="Arial"/>
                <a:sym typeface="Arial"/>
              </a:defRPr>
            </a:lvl4pPr>
            <a:lvl5pPr marR="0" lvl="4" algn="l" rtl="0">
              <a:spcBef>
                <a:spcPts val="600"/>
              </a:spcBef>
              <a:spcAft>
                <a:spcPts val="0"/>
              </a:spcAft>
              <a:buClr>
                <a:schemeClr val="dk1"/>
              </a:buClr>
              <a:buSzPts val="3000"/>
              <a:buFont typeface="Arial"/>
              <a:buNone/>
              <a:defRPr sz="3000" b="0" i="0" u="none" strike="noStrike" cap="none">
                <a:solidFill>
                  <a:schemeClr val="dk1"/>
                </a:solidFill>
                <a:latin typeface="Arial"/>
                <a:ea typeface="Arial"/>
                <a:cs typeface="Arial"/>
                <a:sym typeface="Arial"/>
              </a:defRPr>
            </a:lvl5pPr>
            <a:lvl6pPr marR="0" lvl="5" algn="l" rtl="0">
              <a:spcBef>
                <a:spcPts val="600"/>
              </a:spcBef>
              <a:spcAft>
                <a:spcPts val="0"/>
              </a:spcAft>
              <a:buClr>
                <a:schemeClr val="dk1"/>
              </a:buClr>
              <a:buSzPts val="3000"/>
              <a:buFont typeface="Arial"/>
              <a:buNone/>
              <a:defRPr sz="3000" b="0" i="0" u="none" strike="noStrike" cap="none">
                <a:solidFill>
                  <a:schemeClr val="dk1"/>
                </a:solidFill>
                <a:latin typeface="Arial"/>
                <a:ea typeface="Arial"/>
                <a:cs typeface="Arial"/>
                <a:sym typeface="Arial"/>
              </a:defRPr>
            </a:lvl6pPr>
            <a:lvl7pPr marR="0" lvl="6" algn="l" rtl="0">
              <a:spcBef>
                <a:spcPts val="600"/>
              </a:spcBef>
              <a:spcAft>
                <a:spcPts val="0"/>
              </a:spcAft>
              <a:buClr>
                <a:schemeClr val="dk1"/>
              </a:buClr>
              <a:buSzPts val="3000"/>
              <a:buFont typeface="Arial"/>
              <a:buNone/>
              <a:defRPr sz="3000" b="0" i="0" u="none" strike="noStrike" cap="none">
                <a:solidFill>
                  <a:schemeClr val="dk1"/>
                </a:solidFill>
                <a:latin typeface="Arial"/>
                <a:ea typeface="Arial"/>
                <a:cs typeface="Arial"/>
                <a:sym typeface="Arial"/>
              </a:defRPr>
            </a:lvl7pPr>
            <a:lvl8pPr marR="0" lvl="7" algn="l" rtl="0">
              <a:spcBef>
                <a:spcPts val="600"/>
              </a:spcBef>
              <a:spcAft>
                <a:spcPts val="0"/>
              </a:spcAft>
              <a:buClr>
                <a:schemeClr val="dk1"/>
              </a:buClr>
              <a:buSzPts val="3000"/>
              <a:buFont typeface="Arial"/>
              <a:buNone/>
              <a:defRPr sz="3000" b="0" i="0" u="none" strike="noStrike" cap="none">
                <a:solidFill>
                  <a:schemeClr val="dk1"/>
                </a:solidFill>
                <a:latin typeface="Arial"/>
                <a:ea typeface="Arial"/>
                <a:cs typeface="Arial"/>
                <a:sym typeface="Arial"/>
              </a:defRPr>
            </a:lvl8pPr>
            <a:lvl9pPr marR="0" lvl="8" algn="l" rtl="0">
              <a:spcBef>
                <a:spcPts val="600"/>
              </a:spcBef>
              <a:spcAft>
                <a:spcPts val="0"/>
              </a:spcAft>
              <a:buClr>
                <a:schemeClr val="dk1"/>
              </a:buClr>
              <a:buSzPts val="3000"/>
              <a:buFont typeface="Arial"/>
              <a:buNone/>
              <a:defRPr sz="3000" b="0" i="0" u="none" strike="noStrike" cap="none">
                <a:solidFill>
                  <a:schemeClr val="dk1"/>
                </a:solidFill>
                <a:latin typeface="Arial"/>
                <a:ea typeface="Arial"/>
                <a:cs typeface="Arial"/>
                <a:sym typeface="Arial"/>
              </a:defRPr>
            </a:lvl9pPr>
          </a:lstStyle>
          <a:p>
            <a:endParaRPr/>
          </a:p>
        </p:txBody>
      </p:sp>
      <p:sp>
        <p:nvSpPr>
          <p:cNvPr id="32" name="Google Shape;32;p6"/>
          <p:cNvSpPr txBox="1">
            <a:spLocks noGrp="1"/>
          </p:cNvSpPr>
          <p:nvPr>
            <p:ph type="body" idx="1"/>
          </p:nvPr>
        </p:nvSpPr>
        <p:spPr>
          <a:xfrm>
            <a:off x="6350795" y="33813750"/>
            <a:ext cx="19442905" cy="5072063"/>
          </a:xfrm>
          <a:prstGeom prst="rect">
            <a:avLst/>
          </a:prstGeom>
          <a:noFill/>
          <a:ln>
            <a:noFill/>
          </a:ln>
        </p:spPr>
        <p:txBody>
          <a:bodyPr spcFirstLastPara="1" wrap="square" lIns="432050" tIns="216025" rIns="432050" bIns="216025" anchor="t" anchorCtr="0">
            <a:noAutofit/>
          </a:bodyPr>
          <a:lstStyle>
            <a:lvl1pPr marL="457200" lvl="0" indent="-228600" algn="l">
              <a:spcBef>
                <a:spcPts val="420"/>
              </a:spcBef>
              <a:spcAft>
                <a:spcPts val="0"/>
              </a:spcAft>
              <a:buClr>
                <a:schemeClr val="dk1"/>
              </a:buClr>
              <a:buSzPts val="2100"/>
              <a:buFont typeface="Arial"/>
              <a:buNone/>
              <a:defRPr sz="2100"/>
            </a:lvl1pPr>
            <a:lvl2pPr marL="914400" lvl="1" indent="-228600" algn="l">
              <a:spcBef>
                <a:spcPts val="360"/>
              </a:spcBef>
              <a:spcAft>
                <a:spcPts val="0"/>
              </a:spcAft>
              <a:buClr>
                <a:schemeClr val="dk1"/>
              </a:buClr>
              <a:buSzPts val="1800"/>
              <a:buFont typeface="Arial"/>
              <a:buNone/>
              <a:defRPr sz="1800"/>
            </a:lvl2pPr>
            <a:lvl3pPr marL="1371600" lvl="2" indent="-228600" algn="l">
              <a:spcBef>
                <a:spcPts val="300"/>
              </a:spcBef>
              <a:spcAft>
                <a:spcPts val="0"/>
              </a:spcAft>
              <a:buClr>
                <a:schemeClr val="dk1"/>
              </a:buClr>
              <a:buSzPts val="1500"/>
              <a:buFont typeface="Arial"/>
              <a:buNone/>
              <a:defRPr sz="1500"/>
            </a:lvl3pPr>
            <a:lvl4pPr marL="1828800" lvl="3" indent="-228600" algn="l">
              <a:spcBef>
                <a:spcPts val="280"/>
              </a:spcBef>
              <a:spcAft>
                <a:spcPts val="0"/>
              </a:spcAft>
              <a:buClr>
                <a:schemeClr val="dk1"/>
              </a:buClr>
              <a:buSzPts val="1400"/>
              <a:buFont typeface="Arial"/>
              <a:buNone/>
              <a:defRPr sz="1400"/>
            </a:lvl4pPr>
            <a:lvl5pPr marL="2286000" lvl="4" indent="-228600" algn="l">
              <a:spcBef>
                <a:spcPts val="280"/>
              </a:spcBef>
              <a:spcAft>
                <a:spcPts val="0"/>
              </a:spcAft>
              <a:buClr>
                <a:schemeClr val="dk1"/>
              </a:buClr>
              <a:buSzPts val="1400"/>
              <a:buFont typeface="Arial"/>
              <a:buNone/>
              <a:defRPr sz="1400"/>
            </a:lvl5pPr>
            <a:lvl6pPr marL="2743200" lvl="5" indent="-228600" algn="l">
              <a:spcBef>
                <a:spcPts val="280"/>
              </a:spcBef>
              <a:spcAft>
                <a:spcPts val="0"/>
              </a:spcAft>
              <a:buClr>
                <a:schemeClr val="dk1"/>
              </a:buClr>
              <a:buSzPts val="1400"/>
              <a:buFont typeface="Arial"/>
              <a:buNone/>
              <a:defRPr sz="1400"/>
            </a:lvl6pPr>
            <a:lvl7pPr marL="3200400" lvl="6" indent="-228600" algn="l">
              <a:spcBef>
                <a:spcPts val="280"/>
              </a:spcBef>
              <a:spcAft>
                <a:spcPts val="0"/>
              </a:spcAft>
              <a:buClr>
                <a:schemeClr val="dk1"/>
              </a:buClr>
              <a:buSzPts val="1400"/>
              <a:buFont typeface="Arial"/>
              <a:buNone/>
              <a:defRPr sz="1400"/>
            </a:lvl7pPr>
            <a:lvl8pPr marL="3657600" lvl="7" indent="-228600" algn="l">
              <a:spcBef>
                <a:spcPts val="280"/>
              </a:spcBef>
              <a:spcAft>
                <a:spcPts val="0"/>
              </a:spcAft>
              <a:buClr>
                <a:schemeClr val="dk1"/>
              </a:buClr>
              <a:buSzPts val="1400"/>
              <a:buFont typeface="Arial"/>
              <a:buNone/>
              <a:defRPr sz="1400"/>
            </a:lvl8pPr>
            <a:lvl9pPr marL="4114800" lvl="8" indent="-228600" algn="l">
              <a:spcBef>
                <a:spcPts val="280"/>
              </a:spcBef>
              <a:spcAft>
                <a:spcPts val="0"/>
              </a:spcAft>
              <a:buClr>
                <a:schemeClr val="dk1"/>
              </a:buClr>
              <a:buSzPts val="1400"/>
              <a:buFont typeface="Arial"/>
              <a:buNone/>
              <a:defRPr sz="1400"/>
            </a:lvl9pPr>
          </a:lstStyle>
          <a:p>
            <a:endParaRPr/>
          </a:p>
        </p:txBody>
      </p:sp>
      <p:sp>
        <p:nvSpPr>
          <p:cNvPr id="33" name="Google Shape;33;p6"/>
          <p:cNvSpPr txBox="1">
            <a:spLocks noGrp="1"/>
          </p:cNvSpPr>
          <p:nvPr>
            <p:ph type="dt" idx="10"/>
          </p:nvPr>
        </p:nvSpPr>
        <p:spPr>
          <a:xfrm>
            <a:off x="1619250" y="39346188"/>
            <a:ext cx="7562850"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11071225" y="39346188"/>
            <a:ext cx="10263187"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23221950" y="39346188"/>
            <a:ext cx="7562850" cy="3000375"/>
          </a:xfrm>
          <a:prstGeom prst="rect">
            <a:avLst/>
          </a:prstGeom>
          <a:noFill/>
          <a:ln>
            <a:noFill/>
          </a:ln>
        </p:spPr>
        <p:txBody>
          <a:bodyPr spcFirstLastPara="1" wrap="square" lIns="432050" tIns="216025" rIns="432050" bIns="216025" anchor="t" anchorCtr="0">
            <a:noAutofit/>
          </a:bodyPr>
          <a:lstStyle>
            <a:lvl1pPr marL="0" marR="0" lvl="0"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údo com Legenda" type="objTx">
  <p:cSld name="OBJECT_WITH_CAPTION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1619250" y="1719263"/>
            <a:ext cx="10660857" cy="7322345"/>
          </a:xfrm>
          <a:prstGeom prst="rect">
            <a:avLst/>
          </a:prstGeom>
          <a:noFill/>
          <a:ln>
            <a:noFill/>
          </a:ln>
        </p:spPr>
        <p:txBody>
          <a:bodyPr spcFirstLastPara="1" wrap="square" lIns="432050" tIns="216025" rIns="432050" bIns="216025" anchor="b" anchorCtr="0">
            <a:noAutofit/>
          </a:bodyPr>
          <a:lstStyle>
            <a:lvl1pPr lvl="0" algn="l">
              <a:spcBef>
                <a:spcPts val="0"/>
              </a:spcBef>
              <a:spcAft>
                <a:spcPts val="0"/>
              </a:spcAft>
              <a:buSzPts val="1400"/>
              <a:buNone/>
              <a:defRPr sz="3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12668250" y="1719263"/>
            <a:ext cx="18116549" cy="36876037"/>
          </a:xfrm>
          <a:prstGeom prst="rect">
            <a:avLst/>
          </a:prstGeom>
          <a:noFill/>
          <a:ln>
            <a:noFill/>
          </a:ln>
        </p:spPr>
        <p:txBody>
          <a:bodyPr spcFirstLastPara="1" wrap="square" lIns="432050" tIns="216025" rIns="432050" bIns="216025" anchor="t" anchorCtr="0">
            <a:noAutofit/>
          </a:bodyPr>
          <a:lstStyle>
            <a:lvl1pPr marL="457200" lvl="0" indent="-533400" algn="l">
              <a:spcBef>
                <a:spcPts val="960"/>
              </a:spcBef>
              <a:spcAft>
                <a:spcPts val="0"/>
              </a:spcAft>
              <a:buClr>
                <a:schemeClr val="dk1"/>
              </a:buClr>
              <a:buSzPts val="4800"/>
              <a:buFont typeface="Arial"/>
              <a:buChar char="•"/>
              <a:defRPr sz="4800"/>
            </a:lvl1pPr>
            <a:lvl2pPr marL="914400" lvl="1" indent="-495300" algn="l">
              <a:spcBef>
                <a:spcPts val="840"/>
              </a:spcBef>
              <a:spcAft>
                <a:spcPts val="0"/>
              </a:spcAft>
              <a:buClr>
                <a:schemeClr val="dk1"/>
              </a:buClr>
              <a:buSzPts val="4200"/>
              <a:buFont typeface="Arial"/>
              <a:buChar char="–"/>
              <a:defRPr sz="4200"/>
            </a:lvl2pPr>
            <a:lvl3pPr marL="1371600" lvl="2" indent="-457200" algn="l">
              <a:spcBef>
                <a:spcPts val="720"/>
              </a:spcBef>
              <a:spcAft>
                <a:spcPts val="0"/>
              </a:spcAft>
              <a:buClr>
                <a:schemeClr val="dk1"/>
              </a:buClr>
              <a:buSzPts val="3600"/>
              <a:buFont typeface="Arial"/>
              <a:buChar char="•"/>
              <a:defRPr sz="3600"/>
            </a:lvl3pPr>
            <a:lvl4pPr marL="1828800" lvl="3" indent="-419100" algn="l">
              <a:spcBef>
                <a:spcPts val="600"/>
              </a:spcBef>
              <a:spcAft>
                <a:spcPts val="0"/>
              </a:spcAft>
              <a:buClr>
                <a:schemeClr val="dk1"/>
              </a:buClr>
              <a:buSzPts val="3000"/>
              <a:buFont typeface="Arial"/>
              <a:buChar char="–"/>
              <a:defRPr sz="3000"/>
            </a:lvl4pPr>
            <a:lvl5pPr marL="2286000" lvl="4" indent="-419100" algn="l">
              <a:spcBef>
                <a:spcPts val="600"/>
              </a:spcBef>
              <a:spcAft>
                <a:spcPts val="0"/>
              </a:spcAft>
              <a:buClr>
                <a:schemeClr val="dk1"/>
              </a:buClr>
              <a:buSzPts val="3000"/>
              <a:buFont typeface="Arial"/>
              <a:buChar char="»"/>
              <a:defRPr sz="3000"/>
            </a:lvl5pPr>
            <a:lvl6pPr marL="2743200" lvl="5" indent="-419100" algn="l">
              <a:spcBef>
                <a:spcPts val="600"/>
              </a:spcBef>
              <a:spcAft>
                <a:spcPts val="0"/>
              </a:spcAft>
              <a:buClr>
                <a:schemeClr val="dk1"/>
              </a:buClr>
              <a:buSzPts val="3000"/>
              <a:buFont typeface="Arial"/>
              <a:buChar char="»"/>
              <a:defRPr sz="3000"/>
            </a:lvl6pPr>
            <a:lvl7pPr marL="3200400" lvl="6" indent="-419100" algn="l">
              <a:spcBef>
                <a:spcPts val="600"/>
              </a:spcBef>
              <a:spcAft>
                <a:spcPts val="0"/>
              </a:spcAft>
              <a:buClr>
                <a:schemeClr val="dk1"/>
              </a:buClr>
              <a:buSzPts val="3000"/>
              <a:buFont typeface="Arial"/>
              <a:buChar char="»"/>
              <a:defRPr sz="3000"/>
            </a:lvl7pPr>
            <a:lvl8pPr marL="3657600" lvl="7" indent="-419100" algn="l">
              <a:spcBef>
                <a:spcPts val="600"/>
              </a:spcBef>
              <a:spcAft>
                <a:spcPts val="0"/>
              </a:spcAft>
              <a:buClr>
                <a:schemeClr val="dk1"/>
              </a:buClr>
              <a:buSzPts val="3000"/>
              <a:buFont typeface="Arial"/>
              <a:buChar char="»"/>
              <a:defRPr sz="3000"/>
            </a:lvl8pPr>
            <a:lvl9pPr marL="4114800" lvl="8" indent="-419100" algn="l">
              <a:spcBef>
                <a:spcPts val="600"/>
              </a:spcBef>
              <a:spcAft>
                <a:spcPts val="0"/>
              </a:spcAft>
              <a:buClr>
                <a:schemeClr val="dk1"/>
              </a:buClr>
              <a:buSzPts val="3000"/>
              <a:buFont typeface="Arial"/>
              <a:buChar char="»"/>
              <a:defRPr sz="3000"/>
            </a:lvl9pPr>
          </a:lstStyle>
          <a:p>
            <a:endParaRPr/>
          </a:p>
        </p:txBody>
      </p:sp>
      <p:sp>
        <p:nvSpPr>
          <p:cNvPr id="39" name="Google Shape;39;p7"/>
          <p:cNvSpPr txBox="1">
            <a:spLocks noGrp="1"/>
          </p:cNvSpPr>
          <p:nvPr>
            <p:ph type="body" idx="2"/>
          </p:nvPr>
        </p:nvSpPr>
        <p:spPr>
          <a:xfrm>
            <a:off x="1619250" y="9041607"/>
            <a:ext cx="10660857" cy="29553692"/>
          </a:xfrm>
          <a:prstGeom prst="rect">
            <a:avLst/>
          </a:prstGeom>
          <a:noFill/>
          <a:ln>
            <a:noFill/>
          </a:ln>
        </p:spPr>
        <p:txBody>
          <a:bodyPr spcFirstLastPara="1" wrap="square" lIns="432050" tIns="216025" rIns="432050" bIns="216025" anchor="t" anchorCtr="0">
            <a:noAutofit/>
          </a:bodyPr>
          <a:lstStyle>
            <a:lvl1pPr marL="457200" lvl="0" indent="-228600" algn="l">
              <a:spcBef>
                <a:spcPts val="420"/>
              </a:spcBef>
              <a:spcAft>
                <a:spcPts val="0"/>
              </a:spcAft>
              <a:buClr>
                <a:schemeClr val="dk1"/>
              </a:buClr>
              <a:buSzPts val="2100"/>
              <a:buFont typeface="Arial"/>
              <a:buNone/>
              <a:defRPr sz="2100"/>
            </a:lvl1pPr>
            <a:lvl2pPr marL="914400" lvl="1" indent="-228600" algn="l">
              <a:spcBef>
                <a:spcPts val="360"/>
              </a:spcBef>
              <a:spcAft>
                <a:spcPts val="0"/>
              </a:spcAft>
              <a:buClr>
                <a:schemeClr val="dk1"/>
              </a:buClr>
              <a:buSzPts val="1800"/>
              <a:buFont typeface="Arial"/>
              <a:buNone/>
              <a:defRPr sz="1800"/>
            </a:lvl2pPr>
            <a:lvl3pPr marL="1371600" lvl="2" indent="-228600" algn="l">
              <a:spcBef>
                <a:spcPts val="300"/>
              </a:spcBef>
              <a:spcAft>
                <a:spcPts val="0"/>
              </a:spcAft>
              <a:buClr>
                <a:schemeClr val="dk1"/>
              </a:buClr>
              <a:buSzPts val="1500"/>
              <a:buFont typeface="Arial"/>
              <a:buNone/>
              <a:defRPr sz="1500"/>
            </a:lvl3pPr>
            <a:lvl4pPr marL="1828800" lvl="3" indent="-228600" algn="l">
              <a:spcBef>
                <a:spcPts val="280"/>
              </a:spcBef>
              <a:spcAft>
                <a:spcPts val="0"/>
              </a:spcAft>
              <a:buClr>
                <a:schemeClr val="dk1"/>
              </a:buClr>
              <a:buSzPts val="1400"/>
              <a:buFont typeface="Arial"/>
              <a:buNone/>
              <a:defRPr sz="1400"/>
            </a:lvl4pPr>
            <a:lvl5pPr marL="2286000" lvl="4" indent="-228600" algn="l">
              <a:spcBef>
                <a:spcPts val="280"/>
              </a:spcBef>
              <a:spcAft>
                <a:spcPts val="0"/>
              </a:spcAft>
              <a:buClr>
                <a:schemeClr val="dk1"/>
              </a:buClr>
              <a:buSzPts val="1400"/>
              <a:buFont typeface="Arial"/>
              <a:buNone/>
              <a:defRPr sz="1400"/>
            </a:lvl5pPr>
            <a:lvl6pPr marL="2743200" lvl="5" indent="-228600" algn="l">
              <a:spcBef>
                <a:spcPts val="280"/>
              </a:spcBef>
              <a:spcAft>
                <a:spcPts val="0"/>
              </a:spcAft>
              <a:buClr>
                <a:schemeClr val="dk1"/>
              </a:buClr>
              <a:buSzPts val="1400"/>
              <a:buFont typeface="Arial"/>
              <a:buNone/>
              <a:defRPr sz="1400"/>
            </a:lvl6pPr>
            <a:lvl7pPr marL="3200400" lvl="6" indent="-228600" algn="l">
              <a:spcBef>
                <a:spcPts val="280"/>
              </a:spcBef>
              <a:spcAft>
                <a:spcPts val="0"/>
              </a:spcAft>
              <a:buClr>
                <a:schemeClr val="dk1"/>
              </a:buClr>
              <a:buSzPts val="1400"/>
              <a:buFont typeface="Arial"/>
              <a:buNone/>
              <a:defRPr sz="1400"/>
            </a:lvl7pPr>
            <a:lvl8pPr marL="3657600" lvl="7" indent="-228600" algn="l">
              <a:spcBef>
                <a:spcPts val="280"/>
              </a:spcBef>
              <a:spcAft>
                <a:spcPts val="0"/>
              </a:spcAft>
              <a:buClr>
                <a:schemeClr val="dk1"/>
              </a:buClr>
              <a:buSzPts val="1400"/>
              <a:buFont typeface="Arial"/>
              <a:buNone/>
              <a:defRPr sz="1400"/>
            </a:lvl8pPr>
            <a:lvl9pPr marL="4114800" lvl="8" indent="-228600" algn="l">
              <a:spcBef>
                <a:spcPts val="280"/>
              </a:spcBef>
              <a:spcAft>
                <a:spcPts val="0"/>
              </a:spcAft>
              <a:buClr>
                <a:schemeClr val="dk1"/>
              </a:buClr>
              <a:buSzPts val="1400"/>
              <a:buFont typeface="Arial"/>
              <a:buNone/>
              <a:defRPr sz="1400"/>
            </a:lvl9pPr>
          </a:lstStyle>
          <a:p>
            <a:endParaRPr/>
          </a:p>
        </p:txBody>
      </p:sp>
      <p:sp>
        <p:nvSpPr>
          <p:cNvPr id="40" name="Google Shape;40;p7"/>
          <p:cNvSpPr txBox="1">
            <a:spLocks noGrp="1"/>
          </p:cNvSpPr>
          <p:nvPr>
            <p:ph type="dt" idx="10"/>
          </p:nvPr>
        </p:nvSpPr>
        <p:spPr>
          <a:xfrm>
            <a:off x="1619250" y="39346188"/>
            <a:ext cx="7562850"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7"/>
          <p:cNvSpPr txBox="1">
            <a:spLocks noGrp="1"/>
          </p:cNvSpPr>
          <p:nvPr>
            <p:ph type="ftr" idx="11"/>
          </p:nvPr>
        </p:nvSpPr>
        <p:spPr>
          <a:xfrm>
            <a:off x="11071225" y="39346188"/>
            <a:ext cx="10263187"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sldNum" idx="12"/>
          </p:nvPr>
        </p:nvSpPr>
        <p:spPr>
          <a:xfrm>
            <a:off x="23221950" y="39346188"/>
            <a:ext cx="7562850" cy="3000375"/>
          </a:xfrm>
          <a:prstGeom prst="rect">
            <a:avLst/>
          </a:prstGeom>
          <a:noFill/>
          <a:ln>
            <a:noFill/>
          </a:ln>
        </p:spPr>
        <p:txBody>
          <a:bodyPr spcFirstLastPara="1" wrap="square" lIns="432050" tIns="216025" rIns="432050" bIns="216025" anchor="t" anchorCtr="0">
            <a:noAutofit/>
          </a:bodyPr>
          <a:lstStyle>
            <a:lvl1pPr marL="0" marR="0" lvl="0"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Em branco" type="blank">
  <p:cSld name="BLANK">
    <p:spTree>
      <p:nvGrpSpPr>
        <p:cNvPr id="1" name="Shape 43"/>
        <p:cNvGrpSpPr/>
        <p:nvPr/>
      </p:nvGrpSpPr>
      <p:grpSpPr>
        <a:xfrm>
          <a:off x="0" y="0"/>
          <a:ext cx="0" cy="0"/>
          <a:chOff x="0" y="0"/>
          <a:chExt cx="0" cy="0"/>
        </a:xfrm>
      </p:grpSpPr>
      <p:sp>
        <p:nvSpPr>
          <p:cNvPr id="44" name="Google Shape;44;p8"/>
          <p:cNvSpPr txBox="1">
            <a:spLocks noGrp="1"/>
          </p:cNvSpPr>
          <p:nvPr>
            <p:ph type="dt" idx="10"/>
          </p:nvPr>
        </p:nvSpPr>
        <p:spPr>
          <a:xfrm>
            <a:off x="1619250" y="39346188"/>
            <a:ext cx="7562850"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8"/>
          <p:cNvSpPr txBox="1">
            <a:spLocks noGrp="1"/>
          </p:cNvSpPr>
          <p:nvPr>
            <p:ph type="ftr" idx="11"/>
          </p:nvPr>
        </p:nvSpPr>
        <p:spPr>
          <a:xfrm>
            <a:off x="11071225" y="39346188"/>
            <a:ext cx="10263187"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8"/>
          <p:cNvSpPr txBox="1">
            <a:spLocks noGrp="1"/>
          </p:cNvSpPr>
          <p:nvPr>
            <p:ph type="sldNum" idx="12"/>
          </p:nvPr>
        </p:nvSpPr>
        <p:spPr>
          <a:xfrm>
            <a:off x="23221950" y="39346188"/>
            <a:ext cx="7562850" cy="3000375"/>
          </a:xfrm>
          <a:prstGeom prst="rect">
            <a:avLst/>
          </a:prstGeom>
          <a:noFill/>
          <a:ln>
            <a:noFill/>
          </a:ln>
        </p:spPr>
        <p:txBody>
          <a:bodyPr spcFirstLastPara="1" wrap="square" lIns="432050" tIns="216025" rIns="432050" bIns="216025" anchor="t" anchorCtr="0">
            <a:noAutofit/>
          </a:bodyPr>
          <a:lstStyle>
            <a:lvl1pPr marL="0" marR="0" lvl="0"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omente título" type="titleOnly">
  <p:cSld name="TITLE_ONLY">
    <p:spTree>
      <p:nvGrpSpPr>
        <p:cNvPr id="1" name="Shape 47"/>
        <p:cNvGrpSpPr/>
        <p:nvPr/>
      </p:nvGrpSpPr>
      <p:grpSpPr>
        <a:xfrm>
          <a:off x="0" y="0"/>
          <a:ext cx="0" cy="0"/>
          <a:chOff x="0" y="0"/>
          <a:chExt cx="0" cy="0"/>
        </a:xfrm>
      </p:grpSpPr>
      <p:sp>
        <p:nvSpPr>
          <p:cNvPr id="48" name="Google Shape;48;p9"/>
          <p:cNvSpPr txBox="1">
            <a:spLocks noGrp="1"/>
          </p:cNvSpPr>
          <p:nvPr>
            <p:ph type="title"/>
          </p:nvPr>
        </p:nvSpPr>
        <p:spPr>
          <a:xfrm>
            <a:off x="1619250" y="1731962"/>
            <a:ext cx="29165551" cy="7200900"/>
          </a:xfrm>
          <a:prstGeom prst="rect">
            <a:avLst/>
          </a:prstGeom>
          <a:noFill/>
          <a:ln>
            <a:noFill/>
          </a:ln>
        </p:spPr>
        <p:txBody>
          <a:bodyPr spcFirstLastPara="1" wrap="square" lIns="432050" tIns="216025" rIns="432050" bIns="216025"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9" name="Google Shape;49;p9"/>
          <p:cNvSpPr txBox="1">
            <a:spLocks noGrp="1"/>
          </p:cNvSpPr>
          <p:nvPr>
            <p:ph type="dt" idx="10"/>
          </p:nvPr>
        </p:nvSpPr>
        <p:spPr>
          <a:xfrm>
            <a:off x="1619250" y="39346188"/>
            <a:ext cx="7562850"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9"/>
          <p:cNvSpPr txBox="1">
            <a:spLocks noGrp="1"/>
          </p:cNvSpPr>
          <p:nvPr>
            <p:ph type="ftr" idx="11"/>
          </p:nvPr>
        </p:nvSpPr>
        <p:spPr>
          <a:xfrm>
            <a:off x="11071225" y="39346188"/>
            <a:ext cx="10263187"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9"/>
          <p:cNvSpPr txBox="1">
            <a:spLocks noGrp="1"/>
          </p:cNvSpPr>
          <p:nvPr>
            <p:ph type="sldNum" idx="12"/>
          </p:nvPr>
        </p:nvSpPr>
        <p:spPr>
          <a:xfrm>
            <a:off x="23221950" y="39346188"/>
            <a:ext cx="7562850" cy="3000375"/>
          </a:xfrm>
          <a:prstGeom prst="rect">
            <a:avLst/>
          </a:prstGeom>
          <a:noFill/>
          <a:ln>
            <a:noFill/>
          </a:ln>
        </p:spPr>
        <p:txBody>
          <a:bodyPr spcFirstLastPara="1" wrap="square" lIns="432050" tIns="216025" rIns="432050" bIns="216025" anchor="t" anchorCtr="0">
            <a:noAutofit/>
          </a:bodyPr>
          <a:lstStyle>
            <a:lvl1pPr marL="0" marR="0" lvl="0"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ação" type="twoTxTwoObj">
  <p:cSld name="TWO_OBJECTS_WITH_TEXT">
    <p:spTree>
      <p:nvGrpSpPr>
        <p:cNvPr id="1" name="Shape 52"/>
        <p:cNvGrpSpPr/>
        <p:nvPr/>
      </p:nvGrpSpPr>
      <p:grpSpPr>
        <a:xfrm>
          <a:off x="0" y="0"/>
          <a:ext cx="0" cy="0"/>
          <a:chOff x="0" y="0"/>
          <a:chExt cx="0" cy="0"/>
        </a:xfrm>
      </p:grpSpPr>
      <p:sp>
        <p:nvSpPr>
          <p:cNvPr id="53" name="Google Shape;53;p10"/>
          <p:cNvSpPr txBox="1">
            <a:spLocks noGrp="1"/>
          </p:cNvSpPr>
          <p:nvPr>
            <p:ph type="title"/>
          </p:nvPr>
        </p:nvSpPr>
        <p:spPr>
          <a:xfrm>
            <a:off x="1619250" y="1731962"/>
            <a:ext cx="29165551" cy="7200900"/>
          </a:xfrm>
          <a:prstGeom prst="rect">
            <a:avLst/>
          </a:prstGeom>
          <a:noFill/>
          <a:ln>
            <a:noFill/>
          </a:ln>
        </p:spPr>
        <p:txBody>
          <a:bodyPr spcFirstLastPara="1" wrap="square" lIns="432050" tIns="216025" rIns="432050" bIns="216025"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4" name="Google Shape;54;p10"/>
          <p:cNvSpPr txBox="1">
            <a:spLocks noGrp="1"/>
          </p:cNvSpPr>
          <p:nvPr>
            <p:ph type="body" idx="1"/>
          </p:nvPr>
        </p:nvSpPr>
        <p:spPr>
          <a:xfrm>
            <a:off x="1619250" y="9670258"/>
            <a:ext cx="14318457" cy="4031456"/>
          </a:xfrm>
          <a:prstGeom prst="rect">
            <a:avLst/>
          </a:prstGeom>
          <a:noFill/>
          <a:ln>
            <a:noFill/>
          </a:ln>
        </p:spPr>
        <p:txBody>
          <a:bodyPr spcFirstLastPara="1" wrap="square" lIns="432050" tIns="216025" rIns="432050" bIns="216025" anchor="b" anchorCtr="0">
            <a:noAutofit/>
          </a:bodyPr>
          <a:lstStyle>
            <a:lvl1pPr marL="457200" lvl="0" indent="-228600" algn="l">
              <a:spcBef>
                <a:spcPts val="720"/>
              </a:spcBef>
              <a:spcAft>
                <a:spcPts val="0"/>
              </a:spcAft>
              <a:buClr>
                <a:schemeClr val="dk1"/>
              </a:buClr>
              <a:buSzPts val="3600"/>
              <a:buFont typeface="Arial"/>
              <a:buNone/>
              <a:defRPr sz="3600" b="1"/>
            </a:lvl1pPr>
            <a:lvl2pPr marL="914400" lvl="1" indent="-228600" algn="l">
              <a:spcBef>
                <a:spcPts val="600"/>
              </a:spcBef>
              <a:spcAft>
                <a:spcPts val="0"/>
              </a:spcAft>
              <a:buClr>
                <a:schemeClr val="dk1"/>
              </a:buClr>
              <a:buSzPts val="3000"/>
              <a:buFont typeface="Arial"/>
              <a:buNone/>
              <a:defRPr sz="3000" b="1"/>
            </a:lvl2pPr>
            <a:lvl3pPr marL="1371600" lvl="2" indent="-228600" algn="l">
              <a:spcBef>
                <a:spcPts val="540"/>
              </a:spcBef>
              <a:spcAft>
                <a:spcPts val="0"/>
              </a:spcAft>
              <a:buClr>
                <a:schemeClr val="dk1"/>
              </a:buClr>
              <a:buSzPts val="2700"/>
              <a:buFont typeface="Arial"/>
              <a:buNone/>
              <a:defRPr sz="2700" b="1"/>
            </a:lvl3pPr>
            <a:lvl4pPr marL="1828800" lvl="3" indent="-228600" algn="l">
              <a:spcBef>
                <a:spcPts val="480"/>
              </a:spcBef>
              <a:spcAft>
                <a:spcPts val="0"/>
              </a:spcAft>
              <a:buClr>
                <a:schemeClr val="dk1"/>
              </a:buClr>
              <a:buSzPts val="2400"/>
              <a:buFont typeface="Arial"/>
              <a:buNone/>
              <a:defRPr sz="2400" b="1"/>
            </a:lvl4pPr>
            <a:lvl5pPr marL="2286000" lvl="4" indent="-228600" algn="l">
              <a:spcBef>
                <a:spcPts val="480"/>
              </a:spcBef>
              <a:spcAft>
                <a:spcPts val="0"/>
              </a:spcAft>
              <a:buClr>
                <a:schemeClr val="dk1"/>
              </a:buClr>
              <a:buSzPts val="2400"/>
              <a:buFont typeface="Arial"/>
              <a:buNone/>
              <a:defRPr sz="2400" b="1"/>
            </a:lvl5pPr>
            <a:lvl6pPr marL="2743200" lvl="5" indent="-228600" algn="l">
              <a:spcBef>
                <a:spcPts val="480"/>
              </a:spcBef>
              <a:spcAft>
                <a:spcPts val="0"/>
              </a:spcAft>
              <a:buClr>
                <a:schemeClr val="dk1"/>
              </a:buClr>
              <a:buSzPts val="2400"/>
              <a:buFont typeface="Arial"/>
              <a:buNone/>
              <a:defRPr sz="2400" b="1"/>
            </a:lvl6pPr>
            <a:lvl7pPr marL="3200400" lvl="6" indent="-228600" algn="l">
              <a:spcBef>
                <a:spcPts val="480"/>
              </a:spcBef>
              <a:spcAft>
                <a:spcPts val="0"/>
              </a:spcAft>
              <a:buClr>
                <a:schemeClr val="dk1"/>
              </a:buClr>
              <a:buSzPts val="2400"/>
              <a:buFont typeface="Arial"/>
              <a:buNone/>
              <a:defRPr sz="2400" b="1"/>
            </a:lvl7pPr>
            <a:lvl8pPr marL="3657600" lvl="7" indent="-228600" algn="l">
              <a:spcBef>
                <a:spcPts val="480"/>
              </a:spcBef>
              <a:spcAft>
                <a:spcPts val="0"/>
              </a:spcAft>
              <a:buClr>
                <a:schemeClr val="dk1"/>
              </a:buClr>
              <a:buSzPts val="2400"/>
              <a:buFont typeface="Arial"/>
              <a:buNone/>
              <a:defRPr sz="2400" b="1"/>
            </a:lvl8pPr>
            <a:lvl9pPr marL="4114800" lvl="8" indent="-228600" algn="l">
              <a:spcBef>
                <a:spcPts val="480"/>
              </a:spcBef>
              <a:spcAft>
                <a:spcPts val="0"/>
              </a:spcAft>
              <a:buClr>
                <a:schemeClr val="dk1"/>
              </a:buClr>
              <a:buSzPts val="2400"/>
              <a:buFont typeface="Arial"/>
              <a:buNone/>
              <a:defRPr sz="2400" b="1"/>
            </a:lvl9pPr>
          </a:lstStyle>
          <a:p>
            <a:endParaRPr/>
          </a:p>
        </p:txBody>
      </p:sp>
      <p:sp>
        <p:nvSpPr>
          <p:cNvPr id="55" name="Google Shape;55;p10"/>
          <p:cNvSpPr txBox="1">
            <a:spLocks noGrp="1"/>
          </p:cNvSpPr>
          <p:nvPr>
            <p:ph type="body" idx="2"/>
          </p:nvPr>
        </p:nvSpPr>
        <p:spPr>
          <a:xfrm>
            <a:off x="1619250" y="13701713"/>
            <a:ext cx="14318457" cy="24893589"/>
          </a:xfrm>
          <a:prstGeom prst="rect">
            <a:avLst/>
          </a:prstGeom>
          <a:noFill/>
          <a:ln>
            <a:noFill/>
          </a:ln>
        </p:spPr>
        <p:txBody>
          <a:bodyPr spcFirstLastPara="1" wrap="square" lIns="432050" tIns="216025" rIns="432050" bIns="216025" anchor="t" anchorCtr="0">
            <a:noAutofit/>
          </a:bodyPr>
          <a:lstStyle>
            <a:lvl1pPr marL="457200" lvl="0" indent="-457200" algn="l">
              <a:spcBef>
                <a:spcPts val="720"/>
              </a:spcBef>
              <a:spcAft>
                <a:spcPts val="0"/>
              </a:spcAft>
              <a:buClr>
                <a:schemeClr val="dk1"/>
              </a:buClr>
              <a:buSzPts val="3600"/>
              <a:buFont typeface="Arial"/>
              <a:buChar char="•"/>
              <a:defRPr sz="3600"/>
            </a:lvl1pPr>
            <a:lvl2pPr marL="914400" lvl="1" indent="-419100" algn="l">
              <a:spcBef>
                <a:spcPts val="600"/>
              </a:spcBef>
              <a:spcAft>
                <a:spcPts val="0"/>
              </a:spcAft>
              <a:buClr>
                <a:schemeClr val="dk1"/>
              </a:buClr>
              <a:buSzPts val="3000"/>
              <a:buFont typeface="Arial"/>
              <a:buChar char="–"/>
              <a:defRPr sz="3000"/>
            </a:lvl2pPr>
            <a:lvl3pPr marL="1371600" lvl="2" indent="-400050" algn="l">
              <a:spcBef>
                <a:spcPts val="540"/>
              </a:spcBef>
              <a:spcAft>
                <a:spcPts val="0"/>
              </a:spcAft>
              <a:buClr>
                <a:schemeClr val="dk1"/>
              </a:buClr>
              <a:buSzPts val="2700"/>
              <a:buFont typeface="Arial"/>
              <a:buChar char="•"/>
              <a:defRPr sz="2700"/>
            </a:lvl3pPr>
            <a:lvl4pPr marL="1828800" lvl="3" indent="-381000" algn="l">
              <a:spcBef>
                <a:spcPts val="480"/>
              </a:spcBef>
              <a:spcAft>
                <a:spcPts val="0"/>
              </a:spcAft>
              <a:buClr>
                <a:schemeClr val="dk1"/>
              </a:buClr>
              <a:buSzPts val="2400"/>
              <a:buFont typeface="Arial"/>
              <a:buChar char="–"/>
              <a:defRPr sz="2400"/>
            </a:lvl4pPr>
            <a:lvl5pPr marL="2286000" lvl="4" indent="-381000" algn="l">
              <a:spcBef>
                <a:spcPts val="480"/>
              </a:spcBef>
              <a:spcAft>
                <a:spcPts val="0"/>
              </a:spcAft>
              <a:buClr>
                <a:schemeClr val="dk1"/>
              </a:buClr>
              <a:buSzPts val="2400"/>
              <a:buFont typeface="Arial"/>
              <a:buChar char="»"/>
              <a:defRPr sz="2400"/>
            </a:lvl5pPr>
            <a:lvl6pPr marL="2743200" lvl="5" indent="-381000" algn="l">
              <a:spcBef>
                <a:spcPts val="480"/>
              </a:spcBef>
              <a:spcAft>
                <a:spcPts val="0"/>
              </a:spcAft>
              <a:buClr>
                <a:schemeClr val="dk1"/>
              </a:buClr>
              <a:buSzPts val="2400"/>
              <a:buFont typeface="Arial"/>
              <a:buChar char="»"/>
              <a:defRPr sz="2400"/>
            </a:lvl6pPr>
            <a:lvl7pPr marL="3200400" lvl="6" indent="-381000" algn="l">
              <a:spcBef>
                <a:spcPts val="480"/>
              </a:spcBef>
              <a:spcAft>
                <a:spcPts val="0"/>
              </a:spcAft>
              <a:buClr>
                <a:schemeClr val="dk1"/>
              </a:buClr>
              <a:buSzPts val="2400"/>
              <a:buFont typeface="Arial"/>
              <a:buChar char="»"/>
              <a:defRPr sz="2400"/>
            </a:lvl7pPr>
            <a:lvl8pPr marL="3657600" lvl="7" indent="-381000" algn="l">
              <a:spcBef>
                <a:spcPts val="480"/>
              </a:spcBef>
              <a:spcAft>
                <a:spcPts val="0"/>
              </a:spcAft>
              <a:buClr>
                <a:schemeClr val="dk1"/>
              </a:buClr>
              <a:buSzPts val="2400"/>
              <a:buFont typeface="Arial"/>
              <a:buChar char="»"/>
              <a:defRPr sz="2400"/>
            </a:lvl8pPr>
            <a:lvl9pPr marL="4114800" lvl="8" indent="-381000" algn="l">
              <a:spcBef>
                <a:spcPts val="480"/>
              </a:spcBef>
              <a:spcAft>
                <a:spcPts val="0"/>
              </a:spcAft>
              <a:buClr>
                <a:schemeClr val="dk1"/>
              </a:buClr>
              <a:buSzPts val="2400"/>
              <a:buFont typeface="Arial"/>
              <a:buChar char="»"/>
              <a:defRPr sz="2400"/>
            </a:lvl9pPr>
          </a:lstStyle>
          <a:p>
            <a:endParaRPr/>
          </a:p>
        </p:txBody>
      </p:sp>
      <p:sp>
        <p:nvSpPr>
          <p:cNvPr id="56" name="Google Shape;56;p10"/>
          <p:cNvSpPr txBox="1">
            <a:spLocks noGrp="1"/>
          </p:cNvSpPr>
          <p:nvPr>
            <p:ph type="body" idx="3"/>
          </p:nvPr>
        </p:nvSpPr>
        <p:spPr>
          <a:xfrm>
            <a:off x="16461581" y="9670258"/>
            <a:ext cx="14323218" cy="4031456"/>
          </a:xfrm>
          <a:prstGeom prst="rect">
            <a:avLst/>
          </a:prstGeom>
          <a:noFill/>
          <a:ln>
            <a:noFill/>
          </a:ln>
        </p:spPr>
        <p:txBody>
          <a:bodyPr spcFirstLastPara="1" wrap="square" lIns="432050" tIns="216025" rIns="432050" bIns="216025" anchor="b" anchorCtr="0">
            <a:noAutofit/>
          </a:bodyPr>
          <a:lstStyle>
            <a:lvl1pPr marL="457200" lvl="0" indent="-228600" algn="l">
              <a:spcBef>
                <a:spcPts val="720"/>
              </a:spcBef>
              <a:spcAft>
                <a:spcPts val="0"/>
              </a:spcAft>
              <a:buClr>
                <a:schemeClr val="dk1"/>
              </a:buClr>
              <a:buSzPts val="3600"/>
              <a:buFont typeface="Arial"/>
              <a:buNone/>
              <a:defRPr sz="3600" b="1"/>
            </a:lvl1pPr>
            <a:lvl2pPr marL="914400" lvl="1" indent="-228600" algn="l">
              <a:spcBef>
                <a:spcPts val="600"/>
              </a:spcBef>
              <a:spcAft>
                <a:spcPts val="0"/>
              </a:spcAft>
              <a:buClr>
                <a:schemeClr val="dk1"/>
              </a:buClr>
              <a:buSzPts val="3000"/>
              <a:buFont typeface="Arial"/>
              <a:buNone/>
              <a:defRPr sz="3000" b="1"/>
            </a:lvl2pPr>
            <a:lvl3pPr marL="1371600" lvl="2" indent="-228600" algn="l">
              <a:spcBef>
                <a:spcPts val="540"/>
              </a:spcBef>
              <a:spcAft>
                <a:spcPts val="0"/>
              </a:spcAft>
              <a:buClr>
                <a:schemeClr val="dk1"/>
              </a:buClr>
              <a:buSzPts val="2700"/>
              <a:buFont typeface="Arial"/>
              <a:buNone/>
              <a:defRPr sz="2700" b="1"/>
            </a:lvl3pPr>
            <a:lvl4pPr marL="1828800" lvl="3" indent="-228600" algn="l">
              <a:spcBef>
                <a:spcPts val="480"/>
              </a:spcBef>
              <a:spcAft>
                <a:spcPts val="0"/>
              </a:spcAft>
              <a:buClr>
                <a:schemeClr val="dk1"/>
              </a:buClr>
              <a:buSzPts val="2400"/>
              <a:buFont typeface="Arial"/>
              <a:buNone/>
              <a:defRPr sz="2400" b="1"/>
            </a:lvl4pPr>
            <a:lvl5pPr marL="2286000" lvl="4" indent="-228600" algn="l">
              <a:spcBef>
                <a:spcPts val="480"/>
              </a:spcBef>
              <a:spcAft>
                <a:spcPts val="0"/>
              </a:spcAft>
              <a:buClr>
                <a:schemeClr val="dk1"/>
              </a:buClr>
              <a:buSzPts val="2400"/>
              <a:buFont typeface="Arial"/>
              <a:buNone/>
              <a:defRPr sz="2400" b="1"/>
            </a:lvl5pPr>
            <a:lvl6pPr marL="2743200" lvl="5" indent="-228600" algn="l">
              <a:spcBef>
                <a:spcPts val="480"/>
              </a:spcBef>
              <a:spcAft>
                <a:spcPts val="0"/>
              </a:spcAft>
              <a:buClr>
                <a:schemeClr val="dk1"/>
              </a:buClr>
              <a:buSzPts val="2400"/>
              <a:buFont typeface="Arial"/>
              <a:buNone/>
              <a:defRPr sz="2400" b="1"/>
            </a:lvl6pPr>
            <a:lvl7pPr marL="3200400" lvl="6" indent="-228600" algn="l">
              <a:spcBef>
                <a:spcPts val="480"/>
              </a:spcBef>
              <a:spcAft>
                <a:spcPts val="0"/>
              </a:spcAft>
              <a:buClr>
                <a:schemeClr val="dk1"/>
              </a:buClr>
              <a:buSzPts val="2400"/>
              <a:buFont typeface="Arial"/>
              <a:buNone/>
              <a:defRPr sz="2400" b="1"/>
            </a:lvl7pPr>
            <a:lvl8pPr marL="3657600" lvl="7" indent="-228600" algn="l">
              <a:spcBef>
                <a:spcPts val="480"/>
              </a:spcBef>
              <a:spcAft>
                <a:spcPts val="0"/>
              </a:spcAft>
              <a:buClr>
                <a:schemeClr val="dk1"/>
              </a:buClr>
              <a:buSzPts val="2400"/>
              <a:buFont typeface="Arial"/>
              <a:buNone/>
              <a:defRPr sz="2400" b="1"/>
            </a:lvl8pPr>
            <a:lvl9pPr marL="4114800" lvl="8" indent="-228600" algn="l">
              <a:spcBef>
                <a:spcPts val="480"/>
              </a:spcBef>
              <a:spcAft>
                <a:spcPts val="0"/>
              </a:spcAft>
              <a:buClr>
                <a:schemeClr val="dk1"/>
              </a:buClr>
              <a:buSzPts val="2400"/>
              <a:buFont typeface="Arial"/>
              <a:buNone/>
              <a:defRPr sz="2400" b="1"/>
            </a:lvl9pPr>
          </a:lstStyle>
          <a:p>
            <a:endParaRPr/>
          </a:p>
        </p:txBody>
      </p:sp>
      <p:sp>
        <p:nvSpPr>
          <p:cNvPr id="57" name="Google Shape;57;p10"/>
          <p:cNvSpPr txBox="1">
            <a:spLocks noGrp="1"/>
          </p:cNvSpPr>
          <p:nvPr>
            <p:ph type="body" idx="4"/>
          </p:nvPr>
        </p:nvSpPr>
        <p:spPr>
          <a:xfrm>
            <a:off x="16461581" y="13701713"/>
            <a:ext cx="14323218" cy="24893589"/>
          </a:xfrm>
          <a:prstGeom prst="rect">
            <a:avLst/>
          </a:prstGeom>
          <a:noFill/>
          <a:ln>
            <a:noFill/>
          </a:ln>
        </p:spPr>
        <p:txBody>
          <a:bodyPr spcFirstLastPara="1" wrap="square" lIns="432050" tIns="216025" rIns="432050" bIns="216025" anchor="t" anchorCtr="0">
            <a:noAutofit/>
          </a:bodyPr>
          <a:lstStyle>
            <a:lvl1pPr marL="457200" lvl="0" indent="-457200" algn="l">
              <a:spcBef>
                <a:spcPts val="720"/>
              </a:spcBef>
              <a:spcAft>
                <a:spcPts val="0"/>
              </a:spcAft>
              <a:buClr>
                <a:schemeClr val="dk1"/>
              </a:buClr>
              <a:buSzPts val="3600"/>
              <a:buFont typeface="Arial"/>
              <a:buChar char="•"/>
              <a:defRPr sz="3600"/>
            </a:lvl1pPr>
            <a:lvl2pPr marL="914400" lvl="1" indent="-419100" algn="l">
              <a:spcBef>
                <a:spcPts val="600"/>
              </a:spcBef>
              <a:spcAft>
                <a:spcPts val="0"/>
              </a:spcAft>
              <a:buClr>
                <a:schemeClr val="dk1"/>
              </a:buClr>
              <a:buSzPts val="3000"/>
              <a:buFont typeface="Arial"/>
              <a:buChar char="–"/>
              <a:defRPr sz="3000"/>
            </a:lvl2pPr>
            <a:lvl3pPr marL="1371600" lvl="2" indent="-400050" algn="l">
              <a:spcBef>
                <a:spcPts val="540"/>
              </a:spcBef>
              <a:spcAft>
                <a:spcPts val="0"/>
              </a:spcAft>
              <a:buClr>
                <a:schemeClr val="dk1"/>
              </a:buClr>
              <a:buSzPts val="2700"/>
              <a:buFont typeface="Arial"/>
              <a:buChar char="•"/>
              <a:defRPr sz="2700"/>
            </a:lvl3pPr>
            <a:lvl4pPr marL="1828800" lvl="3" indent="-381000" algn="l">
              <a:spcBef>
                <a:spcPts val="480"/>
              </a:spcBef>
              <a:spcAft>
                <a:spcPts val="0"/>
              </a:spcAft>
              <a:buClr>
                <a:schemeClr val="dk1"/>
              </a:buClr>
              <a:buSzPts val="2400"/>
              <a:buFont typeface="Arial"/>
              <a:buChar char="–"/>
              <a:defRPr sz="2400"/>
            </a:lvl4pPr>
            <a:lvl5pPr marL="2286000" lvl="4" indent="-381000" algn="l">
              <a:spcBef>
                <a:spcPts val="480"/>
              </a:spcBef>
              <a:spcAft>
                <a:spcPts val="0"/>
              </a:spcAft>
              <a:buClr>
                <a:schemeClr val="dk1"/>
              </a:buClr>
              <a:buSzPts val="2400"/>
              <a:buFont typeface="Arial"/>
              <a:buChar char="»"/>
              <a:defRPr sz="2400"/>
            </a:lvl5pPr>
            <a:lvl6pPr marL="2743200" lvl="5" indent="-381000" algn="l">
              <a:spcBef>
                <a:spcPts val="480"/>
              </a:spcBef>
              <a:spcAft>
                <a:spcPts val="0"/>
              </a:spcAft>
              <a:buClr>
                <a:schemeClr val="dk1"/>
              </a:buClr>
              <a:buSzPts val="2400"/>
              <a:buFont typeface="Arial"/>
              <a:buChar char="»"/>
              <a:defRPr sz="2400"/>
            </a:lvl6pPr>
            <a:lvl7pPr marL="3200400" lvl="6" indent="-381000" algn="l">
              <a:spcBef>
                <a:spcPts val="480"/>
              </a:spcBef>
              <a:spcAft>
                <a:spcPts val="0"/>
              </a:spcAft>
              <a:buClr>
                <a:schemeClr val="dk1"/>
              </a:buClr>
              <a:buSzPts val="2400"/>
              <a:buFont typeface="Arial"/>
              <a:buChar char="»"/>
              <a:defRPr sz="2400"/>
            </a:lvl7pPr>
            <a:lvl8pPr marL="3657600" lvl="7" indent="-381000" algn="l">
              <a:spcBef>
                <a:spcPts val="480"/>
              </a:spcBef>
              <a:spcAft>
                <a:spcPts val="0"/>
              </a:spcAft>
              <a:buClr>
                <a:schemeClr val="dk1"/>
              </a:buClr>
              <a:buSzPts val="2400"/>
              <a:buFont typeface="Arial"/>
              <a:buChar char="»"/>
              <a:defRPr sz="2400"/>
            </a:lvl8pPr>
            <a:lvl9pPr marL="4114800" lvl="8" indent="-381000" algn="l">
              <a:spcBef>
                <a:spcPts val="480"/>
              </a:spcBef>
              <a:spcAft>
                <a:spcPts val="0"/>
              </a:spcAft>
              <a:buClr>
                <a:schemeClr val="dk1"/>
              </a:buClr>
              <a:buSzPts val="2400"/>
              <a:buFont typeface="Arial"/>
              <a:buChar char="»"/>
              <a:defRPr sz="2400"/>
            </a:lvl9pPr>
          </a:lstStyle>
          <a:p>
            <a:endParaRPr/>
          </a:p>
        </p:txBody>
      </p:sp>
      <p:sp>
        <p:nvSpPr>
          <p:cNvPr id="58" name="Google Shape;58;p10"/>
          <p:cNvSpPr txBox="1">
            <a:spLocks noGrp="1"/>
          </p:cNvSpPr>
          <p:nvPr>
            <p:ph type="dt" idx="10"/>
          </p:nvPr>
        </p:nvSpPr>
        <p:spPr>
          <a:xfrm>
            <a:off x="1619250" y="39346188"/>
            <a:ext cx="7562850"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11071225" y="39346188"/>
            <a:ext cx="10263187"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23221950" y="39346188"/>
            <a:ext cx="7562850" cy="3000375"/>
          </a:xfrm>
          <a:prstGeom prst="rect">
            <a:avLst/>
          </a:prstGeom>
          <a:noFill/>
          <a:ln>
            <a:noFill/>
          </a:ln>
        </p:spPr>
        <p:txBody>
          <a:bodyPr spcFirstLastPara="1" wrap="square" lIns="432050" tIns="216025" rIns="432050" bIns="216025" anchor="t" anchorCtr="0">
            <a:noAutofit/>
          </a:bodyPr>
          <a:lstStyle>
            <a:lvl1pPr marL="0" marR="0" lvl="0"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Duas Partes de Conteúdo" type="twoObj">
  <p:cSld name="TWO_OBJECTS">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1619250" y="1731962"/>
            <a:ext cx="29165551" cy="7200900"/>
          </a:xfrm>
          <a:prstGeom prst="rect">
            <a:avLst/>
          </a:prstGeom>
          <a:noFill/>
          <a:ln>
            <a:noFill/>
          </a:ln>
        </p:spPr>
        <p:txBody>
          <a:bodyPr spcFirstLastPara="1" wrap="square" lIns="432050" tIns="216025" rIns="432050" bIns="216025"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3" name="Google Shape;63;p11"/>
          <p:cNvSpPr txBox="1">
            <a:spLocks noGrp="1"/>
          </p:cNvSpPr>
          <p:nvPr>
            <p:ph type="body" idx="1"/>
          </p:nvPr>
        </p:nvSpPr>
        <p:spPr>
          <a:xfrm>
            <a:off x="1619250" y="10082213"/>
            <a:ext cx="14468475" cy="28513089"/>
          </a:xfrm>
          <a:prstGeom prst="rect">
            <a:avLst/>
          </a:prstGeom>
          <a:noFill/>
          <a:ln>
            <a:noFill/>
          </a:ln>
        </p:spPr>
        <p:txBody>
          <a:bodyPr spcFirstLastPara="1" wrap="square" lIns="432050" tIns="216025" rIns="432050" bIns="216025" anchor="t" anchorCtr="0">
            <a:noAutofit/>
          </a:bodyPr>
          <a:lstStyle>
            <a:lvl1pPr marL="457200" lvl="0" indent="-495300" algn="l">
              <a:spcBef>
                <a:spcPts val="840"/>
              </a:spcBef>
              <a:spcAft>
                <a:spcPts val="0"/>
              </a:spcAft>
              <a:buClr>
                <a:schemeClr val="dk1"/>
              </a:buClr>
              <a:buSzPts val="4200"/>
              <a:buFont typeface="Arial"/>
              <a:buChar char="•"/>
              <a:defRPr sz="4200"/>
            </a:lvl1pPr>
            <a:lvl2pPr marL="914400" lvl="1" indent="-457200" algn="l">
              <a:spcBef>
                <a:spcPts val="720"/>
              </a:spcBef>
              <a:spcAft>
                <a:spcPts val="0"/>
              </a:spcAft>
              <a:buClr>
                <a:schemeClr val="dk1"/>
              </a:buClr>
              <a:buSzPts val="3600"/>
              <a:buFont typeface="Arial"/>
              <a:buChar char="–"/>
              <a:defRPr sz="3600"/>
            </a:lvl2pPr>
            <a:lvl3pPr marL="1371600" lvl="2" indent="-419100" algn="l">
              <a:spcBef>
                <a:spcPts val="600"/>
              </a:spcBef>
              <a:spcAft>
                <a:spcPts val="0"/>
              </a:spcAft>
              <a:buClr>
                <a:schemeClr val="dk1"/>
              </a:buClr>
              <a:buSzPts val="3000"/>
              <a:buFont typeface="Arial"/>
              <a:buChar char="•"/>
              <a:defRPr sz="3000"/>
            </a:lvl3pPr>
            <a:lvl4pPr marL="1828800" lvl="3" indent="-400050" algn="l">
              <a:spcBef>
                <a:spcPts val="540"/>
              </a:spcBef>
              <a:spcAft>
                <a:spcPts val="0"/>
              </a:spcAft>
              <a:buClr>
                <a:schemeClr val="dk1"/>
              </a:buClr>
              <a:buSzPts val="2700"/>
              <a:buFont typeface="Arial"/>
              <a:buChar char="–"/>
              <a:defRPr sz="2700"/>
            </a:lvl4pPr>
            <a:lvl5pPr marL="2286000" lvl="4" indent="-400050" algn="l">
              <a:spcBef>
                <a:spcPts val="540"/>
              </a:spcBef>
              <a:spcAft>
                <a:spcPts val="0"/>
              </a:spcAft>
              <a:buClr>
                <a:schemeClr val="dk1"/>
              </a:buClr>
              <a:buSzPts val="2700"/>
              <a:buFont typeface="Arial"/>
              <a:buChar char="»"/>
              <a:defRPr sz="2700"/>
            </a:lvl5pPr>
            <a:lvl6pPr marL="2743200" lvl="5" indent="-400050" algn="l">
              <a:spcBef>
                <a:spcPts val="540"/>
              </a:spcBef>
              <a:spcAft>
                <a:spcPts val="0"/>
              </a:spcAft>
              <a:buClr>
                <a:schemeClr val="dk1"/>
              </a:buClr>
              <a:buSzPts val="2700"/>
              <a:buFont typeface="Arial"/>
              <a:buChar char="»"/>
              <a:defRPr sz="2700"/>
            </a:lvl6pPr>
            <a:lvl7pPr marL="3200400" lvl="6" indent="-400050" algn="l">
              <a:spcBef>
                <a:spcPts val="540"/>
              </a:spcBef>
              <a:spcAft>
                <a:spcPts val="0"/>
              </a:spcAft>
              <a:buClr>
                <a:schemeClr val="dk1"/>
              </a:buClr>
              <a:buSzPts val="2700"/>
              <a:buFont typeface="Arial"/>
              <a:buChar char="»"/>
              <a:defRPr sz="2700"/>
            </a:lvl7pPr>
            <a:lvl8pPr marL="3657600" lvl="7" indent="-400050" algn="l">
              <a:spcBef>
                <a:spcPts val="540"/>
              </a:spcBef>
              <a:spcAft>
                <a:spcPts val="0"/>
              </a:spcAft>
              <a:buClr>
                <a:schemeClr val="dk1"/>
              </a:buClr>
              <a:buSzPts val="2700"/>
              <a:buFont typeface="Arial"/>
              <a:buChar char="»"/>
              <a:defRPr sz="2700"/>
            </a:lvl8pPr>
            <a:lvl9pPr marL="4114800" lvl="8" indent="-400050" algn="l">
              <a:spcBef>
                <a:spcPts val="540"/>
              </a:spcBef>
              <a:spcAft>
                <a:spcPts val="0"/>
              </a:spcAft>
              <a:buClr>
                <a:schemeClr val="dk1"/>
              </a:buClr>
              <a:buSzPts val="2700"/>
              <a:buFont typeface="Arial"/>
              <a:buChar char="»"/>
              <a:defRPr sz="2700"/>
            </a:lvl9pPr>
          </a:lstStyle>
          <a:p>
            <a:endParaRPr/>
          </a:p>
        </p:txBody>
      </p:sp>
      <p:sp>
        <p:nvSpPr>
          <p:cNvPr id="64" name="Google Shape;64;p11"/>
          <p:cNvSpPr txBox="1">
            <a:spLocks noGrp="1"/>
          </p:cNvSpPr>
          <p:nvPr>
            <p:ph type="body" idx="2"/>
          </p:nvPr>
        </p:nvSpPr>
        <p:spPr>
          <a:xfrm>
            <a:off x="16316325" y="10082213"/>
            <a:ext cx="14468475" cy="28513089"/>
          </a:xfrm>
          <a:prstGeom prst="rect">
            <a:avLst/>
          </a:prstGeom>
          <a:noFill/>
          <a:ln>
            <a:noFill/>
          </a:ln>
        </p:spPr>
        <p:txBody>
          <a:bodyPr spcFirstLastPara="1" wrap="square" lIns="432050" tIns="216025" rIns="432050" bIns="216025" anchor="t" anchorCtr="0">
            <a:noAutofit/>
          </a:bodyPr>
          <a:lstStyle>
            <a:lvl1pPr marL="457200" lvl="0" indent="-495300" algn="l">
              <a:spcBef>
                <a:spcPts val="840"/>
              </a:spcBef>
              <a:spcAft>
                <a:spcPts val="0"/>
              </a:spcAft>
              <a:buClr>
                <a:schemeClr val="dk1"/>
              </a:buClr>
              <a:buSzPts val="4200"/>
              <a:buFont typeface="Arial"/>
              <a:buChar char="•"/>
              <a:defRPr sz="4200"/>
            </a:lvl1pPr>
            <a:lvl2pPr marL="914400" lvl="1" indent="-457200" algn="l">
              <a:spcBef>
                <a:spcPts val="720"/>
              </a:spcBef>
              <a:spcAft>
                <a:spcPts val="0"/>
              </a:spcAft>
              <a:buClr>
                <a:schemeClr val="dk1"/>
              </a:buClr>
              <a:buSzPts val="3600"/>
              <a:buFont typeface="Arial"/>
              <a:buChar char="–"/>
              <a:defRPr sz="3600"/>
            </a:lvl2pPr>
            <a:lvl3pPr marL="1371600" lvl="2" indent="-419100" algn="l">
              <a:spcBef>
                <a:spcPts val="600"/>
              </a:spcBef>
              <a:spcAft>
                <a:spcPts val="0"/>
              </a:spcAft>
              <a:buClr>
                <a:schemeClr val="dk1"/>
              </a:buClr>
              <a:buSzPts val="3000"/>
              <a:buFont typeface="Arial"/>
              <a:buChar char="•"/>
              <a:defRPr sz="3000"/>
            </a:lvl3pPr>
            <a:lvl4pPr marL="1828800" lvl="3" indent="-400050" algn="l">
              <a:spcBef>
                <a:spcPts val="540"/>
              </a:spcBef>
              <a:spcAft>
                <a:spcPts val="0"/>
              </a:spcAft>
              <a:buClr>
                <a:schemeClr val="dk1"/>
              </a:buClr>
              <a:buSzPts val="2700"/>
              <a:buFont typeface="Arial"/>
              <a:buChar char="–"/>
              <a:defRPr sz="2700"/>
            </a:lvl4pPr>
            <a:lvl5pPr marL="2286000" lvl="4" indent="-400050" algn="l">
              <a:spcBef>
                <a:spcPts val="540"/>
              </a:spcBef>
              <a:spcAft>
                <a:spcPts val="0"/>
              </a:spcAft>
              <a:buClr>
                <a:schemeClr val="dk1"/>
              </a:buClr>
              <a:buSzPts val="2700"/>
              <a:buFont typeface="Arial"/>
              <a:buChar char="»"/>
              <a:defRPr sz="2700"/>
            </a:lvl5pPr>
            <a:lvl6pPr marL="2743200" lvl="5" indent="-400050" algn="l">
              <a:spcBef>
                <a:spcPts val="540"/>
              </a:spcBef>
              <a:spcAft>
                <a:spcPts val="0"/>
              </a:spcAft>
              <a:buClr>
                <a:schemeClr val="dk1"/>
              </a:buClr>
              <a:buSzPts val="2700"/>
              <a:buFont typeface="Arial"/>
              <a:buChar char="»"/>
              <a:defRPr sz="2700"/>
            </a:lvl6pPr>
            <a:lvl7pPr marL="3200400" lvl="6" indent="-400050" algn="l">
              <a:spcBef>
                <a:spcPts val="540"/>
              </a:spcBef>
              <a:spcAft>
                <a:spcPts val="0"/>
              </a:spcAft>
              <a:buClr>
                <a:schemeClr val="dk1"/>
              </a:buClr>
              <a:buSzPts val="2700"/>
              <a:buFont typeface="Arial"/>
              <a:buChar char="»"/>
              <a:defRPr sz="2700"/>
            </a:lvl7pPr>
            <a:lvl8pPr marL="3657600" lvl="7" indent="-400050" algn="l">
              <a:spcBef>
                <a:spcPts val="540"/>
              </a:spcBef>
              <a:spcAft>
                <a:spcPts val="0"/>
              </a:spcAft>
              <a:buClr>
                <a:schemeClr val="dk1"/>
              </a:buClr>
              <a:buSzPts val="2700"/>
              <a:buFont typeface="Arial"/>
              <a:buChar char="»"/>
              <a:defRPr sz="2700"/>
            </a:lvl8pPr>
            <a:lvl9pPr marL="4114800" lvl="8" indent="-400050" algn="l">
              <a:spcBef>
                <a:spcPts val="540"/>
              </a:spcBef>
              <a:spcAft>
                <a:spcPts val="0"/>
              </a:spcAft>
              <a:buClr>
                <a:schemeClr val="dk1"/>
              </a:buClr>
              <a:buSzPts val="2700"/>
              <a:buFont typeface="Arial"/>
              <a:buChar char="»"/>
              <a:defRPr sz="2700"/>
            </a:lvl9pPr>
          </a:lstStyle>
          <a:p>
            <a:endParaRPr/>
          </a:p>
        </p:txBody>
      </p:sp>
      <p:sp>
        <p:nvSpPr>
          <p:cNvPr id="65" name="Google Shape;65;p11"/>
          <p:cNvSpPr txBox="1">
            <a:spLocks noGrp="1"/>
          </p:cNvSpPr>
          <p:nvPr>
            <p:ph type="dt" idx="10"/>
          </p:nvPr>
        </p:nvSpPr>
        <p:spPr>
          <a:xfrm>
            <a:off x="1619250" y="39346188"/>
            <a:ext cx="7562850"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11071225" y="39346188"/>
            <a:ext cx="10263187" cy="3000375"/>
          </a:xfrm>
          <a:prstGeom prst="rect">
            <a:avLst/>
          </a:prstGeom>
          <a:noFill/>
          <a:ln>
            <a:noFill/>
          </a:ln>
        </p:spPr>
        <p:txBody>
          <a:bodyPr spcFirstLastPara="1" wrap="square" lIns="432050" tIns="216025" rIns="432050" bIns="216025"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23221950" y="39346188"/>
            <a:ext cx="7562850" cy="3000375"/>
          </a:xfrm>
          <a:prstGeom prst="rect">
            <a:avLst/>
          </a:prstGeom>
          <a:noFill/>
          <a:ln>
            <a:noFill/>
          </a:ln>
        </p:spPr>
        <p:txBody>
          <a:bodyPr spcFirstLastPara="1" wrap="square" lIns="432050" tIns="216025" rIns="432050" bIns="216025" anchor="t" anchorCtr="0">
            <a:noAutofit/>
          </a:bodyPr>
          <a:lstStyle>
            <a:lvl1pPr marL="0" marR="0" lvl="0"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6600"/>
              <a:buFont typeface="Arial"/>
              <a:buNone/>
              <a:defRPr sz="66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1619250" y="1731962"/>
            <a:ext cx="29165551" cy="7200900"/>
          </a:xfrm>
          <a:prstGeom prst="rect">
            <a:avLst/>
          </a:prstGeom>
          <a:noFill/>
          <a:ln>
            <a:noFill/>
          </a:ln>
        </p:spPr>
        <p:txBody>
          <a:bodyPr spcFirstLastPara="1" wrap="square" lIns="432050" tIns="216025" rIns="432050" bIns="216025" anchor="ctr" anchorCtr="0">
            <a:noAutofit/>
          </a:bodyPr>
          <a:lstStyle>
            <a:lvl1pPr marR="0" lvl="0" algn="ctr" rtl="0">
              <a:spcBef>
                <a:spcPts val="0"/>
              </a:spcBef>
              <a:spcAft>
                <a:spcPts val="0"/>
              </a:spcAft>
              <a:buSzPts val="1400"/>
              <a:buNone/>
              <a:defRPr sz="209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209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209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209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209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209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209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209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20900" b="0" i="0" u="none" strike="noStrike" cap="none">
                <a:solidFill>
                  <a:schemeClr val="dk2"/>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1619250" y="10082212"/>
            <a:ext cx="29165551" cy="28513086"/>
          </a:xfrm>
          <a:prstGeom prst="rect">
            <a:avLst/>
          </a:prstGeom>
          <a:noFill/>
          <a:ln>
            <a:noFill/>
          </a:ln>
        </p:spPr>
        <p:txBody>
          <a:bodyPr spcFirstLastPara="1" wrap="square" lIns="432050" tIns="216025" rIns="432050" bIns="216025" anchor="t" anchorCtr="0">
            <a:noAutofit/>
          </a:bodyPr>
          <a:lstStyle>
            <a:lvl1pPr marL="457200" marR="0" lvl="0" indent="-1193800" algn="l" rtl="0">
              <a:spcBef>
                <a:spcPts val="3040"/>
              </a:spcBef>
              <a:spcAft>
                <a:spcPts val="0"/>
              </a:spcAft>
              <a:buClr>
                <a:schemeClr val="dk1"/>
              </a:buClr>
              <a:buSzPts val="15200"/>
              <a:buFont typeface="Arial"/>
              <a:buChar char="•"/>
              <a:defRPr sz="15200" b="0" i="0" u="none" strike="noStrike" cap="none">
                <a:solidFill>
                  <a:schemeClr val="dk1"/>
                </a:solidFill>
                <a:latin typeface="Arial"/>
                <a:ea typeface="Arial"/>
                <a:cs typeface="Arial"/>
                <a:sym typeface="Arial"/>
              </a:defRPr>
            </a:lvl1pPr>
            <a:lvl2pPr marL="914400" marR="0" lvl="1" indent="-1066800" algn="l" rtl="0">
              <a:spcBef>
                <a:spcPts val="2640"/>
              </a:spcBef>
              <a:spcAft>
                <a:spcPts val="0"/>
              </a:spcAft>
              <a:buClr>
                <a:schemeClr val="dk1"/>
              </a:buClr>
              <a:buSzPts val="13200"/>
              <a:buFont typeface="Arial"/>
              <a:buChar char="–"/>
              <a:defRPr sz="13200" b="0" i="0" u="none" strike="noStrike" cap="none">
                <a:solidFill>
                  <a:schemeClr val="dk1"/>
                </a:solidFill>
                <a:latin typeface="Arial"/>
                <a:ea typeface="Arial"/>
                <a:cs typeface="Arial"/>
                <a:sym typeface="Arial"/>
              </a:defRPr>
            </a:lvl2pPr>
            <a:lvl3pPr marL="1371600" marR="0" lvl="2" indent="-952500" algn="l" rtl="0">
              <a:spcBef>
                <a:spcPts val="2280"/>
              </a:spcBef>
              <a:spcAft>
                <a:spcPts val="0"/>
              </a:spcAft>
              <a:buClr>
                <a:schemeClr val="dk1"/>
              </a:buClr>
              <a:buSzPts val="11400"/>
              <a:buFont typeface="Arial"/>
              <a:buChar char="•"/>
              <a:defRPr sz="11400" b="0" i="0" u="none" strike="noStrike" cap="none">
                <a:solidFill>
                  <a:schemeClr val="dk1"/>
                </a:solidFill>
                <a:latin typeface="Arial"/>
                <a:ea typeface="Arial"/>
                <a:cs typeface="Arial"/>
                <a:sym typeface="Arial"/>
              </a:defRPr>
            </a:lvl3pPr>
            <a:lvl4pPr marL="1828800" marR="0" lvl="3" indent="-831850" algn="l" rtl="0">
              <a:spcBef>
                <a:spcPts val="1900"/>
              </a:spcBef>
              <a:spcAft>
                <a:spcPts val="0"/>
              </a:spcAft>
              <a:buClr>
                <a:schemeClr val="dk1"/>
              </a:buClr>
              <a:buSzPts val="9500"/>
              <a:buFont typeface="Arial"/>
              <a:buChar char="–"/>
              <a:defRPr sz="9500" b="0" i="0" u="none" strike="noStrike" cap="none">
                <a:solidFill>
                  <a:schemeClr val="dk1"/>
                </a:solidFill>
                <a:latin typeface="Arial"/>
                <a:ea typeface="Arial"/>
                <a:cs typeface="Arial"/>
                <a:sym typeface="Arial"/>
              </a:defRPr>
            </a:lvl4pPr>
            <a:lvl5pPr marL="2286000" marR="0" lvl="4" indent="-831850" algn="l" rtl="0">
              <a:spcBef>
                <a:spcPts val="1900"/>
              </a:spcBef>
              <a:spcAft>
                <a:spcPts val="0"/>
              </a:spcAft>
              <a:buClr>
                <a:schemeClr val="dk1"/>
              </a:buClr>
              <a:buSzPts val="9500"/>
              <a:buFont typeface="Arial"/>
              <a:buChar char="»"/>
              <a:defRPr sz="9500" b="0" i="0" u="none" strike="noStrike" cap="none">
                <a:solidFill>
                  <a:schemeClr val="dk1"/>
                </a:solidFill>
                <a:latin typeface="Arial"/>
                <a:ea typeface="Arial"/>
                <a:cs typeface="Arial"/>
                <a:sym typeface="Arial"/>
              </a:defRPr>
            </a:lvl5pPr>
            <a:lvl6pPr marL="2743200" marR="0" lvl="5" indent="-831850" algn="l" rtl="0">
              <a:spcBef>
                <a:spcPts val="1900"/>
              </a:spcBef>
              <a:spcAft>
                <a:spcPts val="0"/>
              </a:spcAft>
              <a:buClr>
                <a:schemeClr val="dk1"/>
              </a:buClr>
              <a:buSzPts val="9500"/>
              <a:buFont typeface="Arial"/>
              <a:buChar char="»"/>
              <a:defRPr sz="9500" b="0" i="0" u="none" strike="noStrike" cap="none">
                <a:solidFill>
                  <a:schemeClr val="dk1"/>
                </a:solidFill>
                <a:latin typeface="Arial"/>
                <a:ea typeface="Arial"/>
                <a:cs typeface="Arial"/>
                <a:sym typeface="Arial"/>
              </a:defRPr>
            </a:lvl6pPr>
            <a:lvl7pPr marL="3200400" marR="0" lvl="6" indent="-831850" algn="l" rtl="0">
              <a:spcBef>
                <a:spcPts val="1900"/>
              </a:spcBef>
              <a:spcAft>
                <a:spcPts val="0"/>
              </a:spcAft>
              <a:buClr>
                <a:schemeClr val="dk1"/>
              </a:buClr>
              <a:buSzPts val="9500"/>
              <a:buFont typeface="Arial"/>
              <a:buChar char="»"/>
              <a:defRPr sz="9500" b="0" i="0" u="none" strike="noStrike" cap="none">
                <a:solidFill>
                  <a:schemeClr val="dk1"/>
                </a:solidFill>
                <a:latin typeface="Arial"/>
                <a:ea typeface="Arial"/>
                <a:cs typeface="Arial"/>
                <a:sym typeface="Arial"/>
              </a:defRPr>
            </a:lvl7pPr>
            <a:lvl8pPr marL="3657600" marR="0" lvl="7" indent="-831850" algn="l" rtl="0">
              <a:spcBef>
                <a:spcPts val="1900"/>
              </a:spcBef>
              <a:spcAft>
                <a:spcPts val="0"/>
              </a:spcAft>
              <a:buClr>
                <a:schemeClr val="dk1"/>
              </a:buClr>
              <a:buSzPts val="9500"/>
              <a:buFont typeface="Arial"/>
              <a:buChar char="»"/>
              <a:defRPr sz="9500" b="0" i="0" u="none" strike="noStrike" cap="none">
                <a:solidFill>
                  <a:schemeClr val="dk1"/>
                </a:solidFill>
                <a:latin typeface="Arial"/>
                <a:ea typeface="Arial"/>
                <a:cs typeface="Arial"/>
                <a:sym typeface="Arial"/>
              </a:defRPr>
            </a:lvl8pPr>
            <a:lvl9pPr marL="4114800" marR="0" lvl="8" indent="-831850" algn="l" rtl="0">
              <a:spcBef>
                <a:spcPts val="1900"/>
              </a:spcBef>
              <a:spcAft>
                <a:spcPts val="0"/>
              </a:spcAft>
              <a:buClr>
                <a:schemeClr val="dk1"/>
              </a:buClr>
              <a:buSzPts val="9500"/>
              <a:buFont typeface="Arial"/>
              <a:buChar char="»"/>
              <a:defRPr sz="9500" b="0" i="0" u="none" strike="noStrike" cap="none">
                <a:solidFill>
                  <a:schemeClr val="dk1"/>
                </a:solidFill>
                <a:latin typeface="Arial"/>
                <a:ea typeface="Arial"/>
                <a:cs typeface="Arial"/>
                <a:sym typeface="Arial"/>
              </a:defRPr>
            </a:lvl9pPr>
          </a:lstStyle>
          <a:p>
            <a:endParaRPr/>
          </a:p>
        </p:txBody>
      </p:sp>
      <p:sp>
        <p:nvSpPr>
          <p:cNvPr id="8" name="Google Shape;8;p2"/>
          <p:cNvSpPr txBox="1">
            <a:spLocks noGrp="1"/>
          </p:cNvSpPr>
          <p:nvPr>
            <p:ph type="dt" idx="10"/>
          </p:nvPr>
        </p:nvSpPr>
        <p:spPr>
          <a:xfrm>
            <a:off x="1619250" y="39346188"/>
            <a:ext cx="7562850" cy="3000375"/>
          </a:xfrm>
          <a:prstGeom prst="rect">
            <a:avLst/>
          </a:prstGeom>
          <a:noFill/>
          <a:ln>
            <a:noFill/>
          </a:ln>
        </p:spPr>
        <p:txBody>
          <a:bodyPr spcFirstLastPara="1" wrap="square" lIns="432050" tIns="216025" rIns="432050" bIns="216025" anchor="t" anchorCtr="0">
            <a:noAutofit/>
          </a:bodyPr>
          <a:lstStyle>
            <a:lvl1pPr marR="0" lvl="0" algn="l" rtl="0">
              <a:lnSpc>
                <a:spcPct val="100000"/>
              </a:lnSpc>
              <a:spcBef>
                <a:spcPts val="0"/>
              </a:spcBef>
              <a:spcAft>
                <a:spcPts val="0"/>
              </a:spcAft>
              <a:buSzPts val="1400"/>
              <a:buNone/>
              <a:defRPr sz="8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8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8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8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8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8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8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8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8600" b="0" i="0" u="none" strike="noStrike" cap="none">
                <a:solidFill>
                  <a:schemeClr val="dk1"/>
                </a:solidFill>
                <a:latin typeface="Arial"/>
                <a:ea typeface="Arial"/>
                <a:cs typeface="Arial"/>
                <a:sym typeface="Arial"/>
              </a:defRPr>
            </a:lvl9pPr>
          </a:lstStyle>
          <a:p>
            <a:endParaRPr/>
          </a:p>
        </p:txBody>
      </p:sp>
      <p:sp>
        <p:nvSpPr>
          <p:cNvPr id="9" name="Google Shape;9;p2"/>
          <p:cNvSpPr txBox="1">
            <a:spLocks noGrp="1"/>
          </p:cNvSpPr>
          <p:nvPr>
            <p:ph type="ftr" idx="11"/>
          </p:nvPr>
        </p:nvSpPr>
        <p:spPr>
          <a:xfrm>
            <a:off x="11071225" y="39346188"/>
            <a:ext cx="10263187" cy="3000375"/>
          </a:xfrm>
          <a:prstGeom prst="rect">
            <a:avLst/>
          </a:prstGeom>
          <a:noFill/>
          <a:ln>
            <a:noFill/>
          </a:ln>
        </p:spPr>
        <p:txBody>
          <a:bodyPr spcFirstLastPara="1" wrap="square" lIns="432050" tIns="216025" rIns="432050" bIns="216025" anchor="t" anchorCtr="0">
            <a:noAutofit/>
          </a:bodyPr>
          <a:lstStyle>
            <a:lvl1pPr marR="0" lvl="0" algn="l" rtl="0">
              <a:lnSpc>
                <a:spcPct val="100000"/>
              </a:lnSpc>
              <a:spcBef>
                <a:spcPts val="0"/>
              </a:spcBef>
              <a:spcAft>
                <a:spcPts val="0"/>
              </a:spcAft>
              <a:buSzPts val="1400"/>
              <a:buNone/>
              <a:defRPr sz="8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8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8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8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8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8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8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8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8600" b="0" i="0" u="none" strike="noStrike" cap="none">
                <a:solidFill>
                  <a:schemeClr val="dk1"/>
                </a:solidFill>
                <a:latin typeface="Arial"/>
                <a:ea typeface="Arial"/>
                <a:cs typeface="Arial"/>
                <a:sym typeface="Arial"/>
              </a:defRPr>
            </a:lvl9pPr>
          </a:lstStyle>
          <a:p>
            <a:endParaRPr/>
          </a:p>
        </p:txBody>
      </p:sp>
      <p:sp>
        <p:nvSpPr>
          <p:cNvPr id="10" name="Google Shape;10;p2"/>
          <p:cNvSpPr txBox="1">
            <a:spLocks noGrp="1"/>
          </p:cNvSpPr>
          <p:nvPr>
            <p:ph type="sldNum" idx="12"/>
          </p:nvPr>
        </p:nvSpPr>
        <p:spPr>
          <a:xfrm>
            <a:off x="23221950" y="39346188"/>
            <a:ext cx="7562850" cy="3000375"/>
          </a:xfrm>
          <a:prstGeom prst="rect">
            <a:avLst/>
          </a:prstGeom>
          <a:noFill/>
          <a:ln>
            <a:noFill/>
          </a:ln>
        </p:spPr>
        <p:txBody>
          <a:bodyPr spcFirstLastPara="1" wrap="square" lIns="432050" tIns="216025" rIns="432050" bIns="216025" anchor="t" anchorCtr="0">
            <a:noAutofit/>
          </a:bodyPr>
          <a:lstStyle>
            <a:lvl1pPr marL="0" marR="0" lvl="0" indent="0" algn="r" rtl="0">
              <a:lnSpc>
                <a:spcPct val="100000"/>
              </a:lnSpc>
              <a:spcBef>
                <a:spcPts val="0"/>
              </a:spcBef>
              <a:spcAft>
                <a:spcPts val="0"/>
              </a:spcAft>
              <a:buClr>
                <a:schemeClr val="dk1"/>
              </a:buClr>
              <a:buSzPts val="6600"/>
              <a:buFont typeface="Arial"/>
              <a:buNone/>
              <a:defRPr sz="66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6600"/>
              <a:buFont typeface="Arial"/>
              <a:buNone/>
              <a:defRPr sz="66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6600"/>
              <a:buFont typeface="Arial"/>
              <a:buNone/>
              <a:defRPr sz="66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6600"/>
              <a:buFont typeface="Arial"/>
              <a:buNone/>
              <a:defRPr sz="66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6600"/>
              <a:buFont typeface="Arial"/>
              <a:buNone/>
              <a:defRPr sz="66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6600"/>
              <a:buFont typeface="Arial"/>
              <a:buNone/>
              <a:defRPr sz="66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6600"/>
              <a:buFont typeface="Arial"/>
              <a:buNone/>
              <a:defRPr sz="66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6600"/>
              <a:buFont typeface="Arial"/>
              <a:buNone/>
              <a:defRPr sz="66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6600"/>
              <a:buFont typeface="Arial"/>
              <a:buNone/>
              <a:defRPr sz="66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p:nvPr/>
        </p:nvSpPr>
        <p:spPr>
          <a:xfrm>
            <a:off x="0" y="5886450"/>
            <a:ext cx="32404049" cy="4286250"/>
          </a:xfrm>
          <a:prstGeom prst="rect">
            <a:avLst/>
          </a:prstGeom>
          <a:solidFill>
            <a:srgbClr val="D6D6D6"/>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8600" b="0" i="0" u="none">
              <a:solidFill>
                <a:schemeClr val="dk1"/>
              </a:solidFill>
              <a:latin typeface="Arial"/>
              <a:ea typeface="Arial"/>
              <a:cs typeface="Arial"/>
              <a:sym typeface="Arial"/>
            </a:endParaRPr>
          </a:p>
        </p:txBody>
      </p:sp>
      <p:sp>
        <p:nvSpPr>
          <p:cNvPr id="85" name="Google Shape;85;p1"/>
          <p:cNvSpPr txBox="1"/>
          <p:nvPr/>
        </p:nvSpPr>
        <p:spPr>
          <a:xfrm>
            <a:off x="-35650" y="3711450"/>
            <a:ext cx="32403900" cy="4286100"/>
          </a:xfrm>
          <a:prstGeom prst="rect">
            <a:avLst/>
          </a:prstGeom>
          <a:solidFill>
            <a:srgbClr val="59595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8600" b="0" i="0" u="none">
              <a:solidFill>
                <a:schemeClr val="dk1"/>
              </a:solidFill>
              <a:latin typeface="Arial"/>
              <a:ea typeface="Arial"/>
              <a:cs typeface="Arial"/>
              <a:sym typeface="Arial"/>
            </a:endParaRPr>
          </a:p>
        </p:txBody>
      </p:sp>
      <p:sp>
        <p:nvSpPr>
          <p:cNvPr id="87" name="Google Shape;87;p1"/>
          <p:cNvSpPr txBox="1"/>
          <p:nvPr/>
        </p:nvSpPr>
        <p:spPr>
          <a:xfrm>
            <a:off x="17857788" y="18611850"/>
            <a:ext cx="13177837" cy="9544050"/>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8600" b="0" i="0" u="none">
              <a:solidFill>
                <a:schemeClr val="dk1"/>
              </a:solidFill>
              <a:latin typeface="Arial"/>
              <a:ea typeface="Arial"/>
              <a:cs typeface="Arial"/>
              <a:sym typeface="Arial"/>
            </a:endParaRPr>
          </a:p>
        </p:txBody>
      </p:sp>
      <p:sp>
        <p:nvSpPr>
          <p:cNvPr id="88" name="Google Shape;88;p1"/>
          <p:cNvSpPr txBox="1"/>
          <p:nvPr/>
        </p:nvSpPr>
        <p:spPr>
          <a:xfrm>
            <a:off x="842912" y="5886462"/>
            <a:ext cx="30646800" cy="1647900"/>
          </a:xfrm>
          <a:prstGeom prst="rect">
            <a:avLst/>
          </a:prstGeom>
          <a:noFill/>
          <a:ln>
            <a:noFill/>
          </a:ln>
        </p:spPr>
        <p:txBody>
          <a:bodyPr spcFirstLastPara="1" wrap="square" lIns="137150" tIns="68575" rIns="137150" bIns="68575" anchor="t" anchorCtr="0">
            <a:spAutoFit/>
          </a:bodyPr>
          <a:lstStyle/>
          <a:p>
            <a:pPr marL="0" marR="0" lvl="0" indent="0" algn="ctr" rtl="0">
              <a:lnSpc>
                <a:spcPct val="120000"/>
              </a:lnSpc>
              <a:spcBef>
                <a:spcPts val="0"/>
              </a:spcBef>
              <a:spcAft>
                <a:spcPts val="0"/>
              </a:spcAft>
              <a:buClr>
                <a:schemeClr val="dk1"/>
              </a:buClr>
              <a:buSzPts val="9000"/>
              <a:buFont typeface="Arial"/>
              <a:buNone/>
            </a:pPr>
            <a:r>
              <a:rPr lang="en-US" sz="9000" b="0" i="0" u="none">
                <a:solidFill>
                  <a:srgbClr val="FFFFFF"/>
                </a:solidFill>
                <a:latin typeface="Arial"/>
                <a:ea typeface="Arial"/>
                <a:cs typeface="Arial"/>
                <a:sym typeface="Arial"/>
              </a:rPr>
              <a:t>Título (tamanho da fonte: 90)</a:t>
            </a:r>
            <a:endParaRPr>
              <a:solidFill>
                <a:srgbClr val="FFFFFF"/>
              </a:solidFill>
            </a:endParaRPr>
          </a:p>
        </p:txBody>
      </p:sp>
      <p:sp>
        <p:nvSpPr>
          <p:cNvPr id="89" name="Google Shape;89;p1"/>
          <p:cNvSpPr txBox="1"/>
          <p:nvPr/>
        </p:nvSpPr>
        <p:spPr>
          <a:xfrm>
            <a:off x="0" y="8886825"/>
            <a:ext cx="32404049" cy="754062"/>
          </a:xfrm>
          <a:prstGeom prst="rect">
            <a:avLst/>
          </a:prstGeom>
          <a:noFill/>
          <a:ln>
            <a:noFill/>
          </a:ln>
        </p:spPr>
        <p:txBody>
          <a:bodyPr spcFirstLastPara="1" wrap="square" lIns="137150" tIns="68575" rIns="137150" bIns="68575" anchor="t" anchorCtr="0">
            <a:spAutoFit/>
          </a:bodyPr>
          <a:lstStyle/>
          <a:p>
            <a:pPr marL="0" marR="0" lvl="0" indent="0" algn="ctr" rtl="0">
              <a:lnSpc>
                <a:spcPct val="100000"/>
              </a:lnSpc>
              <a:spcBef>
                <a:spcPts val="0"/>
              </a:spcBef>
              <a:spcAft>
                <a:spcPts val="0"/>
              </a:spcAft>
              <a:buClr>
                <a:schemeClr val="dk1"/>
              </a:buClr>
              <a:buSzPts val="4000"/>
              <a:buFont typeface="Arial"/>
              <a:buNone/>
            </a:pPr>
            <a:r>
              <a:rPr lang="en-US" sz="4000" b="0" i="0" u="none">
                <a:solidFill>
                  <a:schemeClr val="dk1"/>
                </a:solidFill>
                <a:latin typeface="Arial"/>
                <a:ea typeface="Arial"/>
                <a:cs typeface="Arial"/>
                <a:sym typeface="Arial"/>
              </a:rPr>
              <a:t>Nome do Autor-1 (Instituição); Nome do Autor – 2 (Instituição);Nome do Autor – 3 (Instituição); Nome do Autor - 4 (Instituição); </a:t>
            </a:r>
            <a:endParaRPr/>
          </a:p>
        </p:txBody>
      </p:sp>
      <p:sp>
        <p:nvSpPr>
          <p:cNvPr id="90" name="Google Shape;90;p1"/>
          <p:cNvSpPr txBox="1"/>
          <p:nvPr/>
        </p:nvSpPr>
        <p:spPr>
          <a:xfrm>
            <a:off x="1414462" y="12244387"/>
            <a:ext cx="14328775" cy="8216900"/>
          </a:xfrm>
          <a:prstGeom prst="rect">
            <a:avLst/>
          </a:prstGeom>
          <a:solidFill>
            <a:schemeClr val="lt1"/>
          </a:solidFill>
          <a:ln>
            <a:noFill/>
          </a:ln>
        </p:spPr>
        <p:txBody>
          <a:bodyPr spcFirstLastPara="1" wrap="square" lIns="137150" tIns="68575" rIns="137150" bIns="68575" anchor="t" anchorCtr="0">
            <a:spAutoFit/>
          </a:bodyPr>
          <a:lstStyle/>
          <a:p>
            <a:pPr marL="0" marR="0" lvl="0" indent="0" algn="l" rtl="0">
              <a:lnSpc>
                <a:spcPct val="120000"/>
              </a:lnSpc>
              <a:spcBef>
                <a:spcPts val="0"/>
              </a:spcBef>
              <a:spcAft>
                <a:spcPts val="0"/>
              </a:spcAft>
              <a:buClr>
                <a:srgbClr val="0D0D0D"/>
              </a:buClr>
              <a:buSzPts val="5000"/>
              <a:buFont typeface="Arial"/>
              <a:buNone/>
            </a:pPr>
            <a:r>
              <a:rPr lang="en-US" sz="5000" b="1" i="0" u="none">
                <a:solidFill>
                  <a:srgbClr val="0D0D0D"/>
                </a:solidFill>
                <a:latin typeface="Arial"/>
                <a:ea typeface="Arial"/>
                <a:cs typeface="Arial"/>
                <a:sym typeface="Arial"/>
              </a:rPr>
              <a:t>Introdução (tamanho fonte: 50)</a:t>
            </a:r>
            <a:endParaRPr sz="5000" b="1" i="0" u="none">
              <a:solidFill>
                <a:srgbClr val="0D0D0D"/>
              </a:solidFill>
              <a:latin typeface="Arial"/>
              <a:ea typeface="Arial"/>
              <a:cs typeface="Arial"/>
              <a:sym typeface="Arial"/>
            </a:endParaRPr>
          </a:p>
          <a:p>
            <a:pPr marL="0" marR="0" lvl="0" indent="0" algn="just" rtl="0">
              <a:lnSpc>
                <a:spcPct val="100000"/>
              </a:lnSpc>
              <a:spcBef>
                <a:spcPts val="1500"/>
              </a:spcBef>
              <a:spcAft>
                <a:spcPts val="0"/>
              </a:spcAft>
              <a:buClr>
                <a:srgbClr val="000000"/>
              </a:buClr>
              <a:buSzPts val="3000"/>
              <a:buFont typeface="Arial"/>
              <a:buNone/>
            </a:pPr>
            <a:r>
              <a:rPr lang="en-US" sz="3000" b="1" i="0" u="sng">
                <a:solidFill>
                  <a:srgbClr val="000000"/>
                </a:solidFill>
                <a:latin typeface="Arial"/>
                <a:ea typeface="Arial"/>
                <a:cs typeface="Arial"/>
                <a:sym typeface="Arial"/>
              </a:rPr>
              <a:t>Formatação:</a:t>
            </a:r>
            <a:endParaRPr sz="3000" b="0" i="0" u="none">
              <a:solidFill>
                <a:srgbClr val="000000"/>
              </a:solidFill>
              <a:latin typeface="Arial"/>
              <a:ea typeface="Arial"/>
              <a:cs typeface="Arial"/>
              <a:sym typeface="Arial"/>
            </a:endParaRPr>
          </a:p>
          <a:p>
            <a:pPr marL="0" marR="0" lvl="0" indent="-190500" algn="just" rtl="0">
              <a:lnSpc>
                <a:spcPct val="100000"/>
              </a:lnSpc>
              <a:spcBef>
                <a:spcPts val="1500"/>
              </a:spcBef>
              <a:spcAft>
                <a:spcPts val="0"/>
              </a:spcAft>
              <a:buClr>
                <a:srgbClr val="000000"/>
              </a:buClr>
              <a:buSzPts val="3000"/>
              <a:buFont typeface="Arial"/>
              <a:buAutoNum type="arabicPeriod"/>
            </a:pPr>
            <a:r>
              <a:rPr lang="en-US" sz="3000" b="0" i="0" u="none">
                <a:solidFill>
                  <a:srgbClr val="000000"/>
                </a:solidFill>
                <a:latin typeface="Arial"/>
                <a:ea typeface="Arial"/>
                <a:cs typeface="Arial"/>
                <a:sym typeface="Arial"/>
              </a:rPr>
              <a:t>No pôster devem conter informações referentes ao trabalho submetido para o X Congresso Estadual das Apaes-Bahia.</a:t>
            </a:r>
            <a:endParaRPr/>
          </a:p>
          <a:p>
            <a:pPr marL="0" marR="0" lvl="0" indent="-190500" algn="just" rtl="0">
              <a:lnSpc>
                <a:spcPct val="100000"/>
              </a:lnSpc>
              <a:spcBef>
                <a:spcPts val="1500"/>
              </a:spcBef>
              <a:spcAft>
                <a:spcPts val="0"/>
              </a:spcAft>
              <a:buClr>
                <a:srgbClr val="000000"/>
              </a:buClr>
              <a:buSzPts val="3000"/>
              <a:buFont typeface="Arial"/>
              <a:buAutoNum type="arabicPeriod"/>
            </a:pPr>
            <a:r>
              <a:rPr lang="en-US" sz="3000" b="0" i="0" u="none">
                <a:solidFill>
                  <a:srgbClr val="000000"/>
                </a:solidFill>
                <a:latin typeface="Arial"/>
                <a:ea typeface="Arial"/>
                <a:cs typeface="Arial"/>
                <a:sym typeface="Arial"/>
              </a:rPr>
              <a:t> O nome dos autores e afiliações devem ser centralizados, com tamanho 40.</a:t>
            </a:r>
            <a:endParaRPr/>
          </a:p>
          <a:p>
            <a:pPr marL="0" marR="0" lvl="0" indent="-190500" algn="just" rtl="0">
              <a:lnSpc>
                <a:spcPct val="100000"/>
              </a:lnSpc>
              <a:spcBef>
                <a:spcPts val="1500"/>
              </a:spcBef>
              <a:spcAft>
                <a:spcPts val="0"/>
              </a:spcAft>
              <a:buClr>
                <a:srgbClr val="000000"/>
              </a:buClr>
              <a:buSzPts val="3000"/>
              <a:buFont typeface="Arial"/>
              <a:buAutoNum type="arabicPeriod"/>
            </a:pPr>
            <a:r>
              <a:rPr lang="en-US" sz="3000" b="0" i="0" u="none">
                <a:solidFill>
                  <a:srgbClr val="000000"/>
                </a:solidFill>
                <a:latin typeface="Arial"/>
                <a:ea typeface="Arial"/>
                <a:cs typeface="Arial"/>
                <a:sym typeface="Arial"/>
              </a:rPr>
              <a:t>Conteúdo do pôster: Introdução, Objetivo, Metodologia, Resultados e Considerações finais.</a:t>
            </a:r>
            <a:endParaRPr/>
          </a:p>
          <a:p>
            <a:pPr marL="0" marR="0" lvl="0" indent="-190500" algn="just" rtl="0">
              <a:lnSpc>
                <a:spcPct val="100000"/>
              </a:lnSpc>
              <a:spcBef>
                <a:spcPts val="1500"/>
              </a:spcBef>
              <a:spcAft>
                <a:spcPts val="0"/>
              </a:spcAft>
              <a:buClr>
                <a:srgbClr val="000000"/>
              </a:buClr>
              <a:buSzPts val="3000"/>
              <a:buFont typeface="Arial"/>
              <a:buAutoNum type="arabicPeriod"/>
            </a:pPr>
            <a:r>
              <a:rPr lang="en-US" sz="3000" b="0" i="0" u="none">
                <a:solidFill>
                  <a:srgbClr val="000000"/>
                </a:solidFill>
                <a:latin typeface="Arial"/>
                <a:ea typeface="Arial"/>
                <a:cs typeface="Arial"/>
                <a:sym typeface="Arial"/>
              </a:rPr>
              <a:t>Para título utilize o tamanho de fonte 72 (minimo). Para o conteúdo, use fonte 30.</a:t>
            </a:r>
            <a:endParaRPr/>
          </a:p>
          <a:p>
            <a:pPr marL="0" marR="0" lvl="0" indent="-190500" algn="just" rtl="0">
              <a:lnSpc>
                <a:spcPct val="100000"/>
              </a:lnSpc>
              <a:spcBef>
                <a:spcPts val="1500"/>
              </a:spcBef>
              <a:spcAft>
                <a:spcPts val="0"/>
              </a:spcAft>
              <a:buClr>
                <a:srgbClr val="000000"/>
              </a:buClr>
              <a:buSzPts val="3000"/>
              <a:buFont typeface="Arial"/>
              <a:buAutoNum type="arabicPeriod"/>
            </a:pPr>
            <a:r>
              <a:rPr lang="en-US" sz="3000" b="0" i="0" u="none">
                <a:solidFill>
                  <a:srgbClr val="000000"/>
                </a:solidFill>
                <a:latin typeface="Arial"/>
                <a:ea typeface="Arial"/>
                <a:cs typeface="Arial"/>
                <a:sym typeface="Arial"/>
              </a:rPr>
              <a:t>Gráficos, Figuras e tabelas não podem ultrapassar 50% do pôster, devendo informar a fonte dos dados abaixo das mesmas.</a:t>
            </a:r>
            <a:endParaRPr/>
          </a:p>
          <a:p>
            <a:pPr marL="0" marR="0" lvl="0" indent="-190500" algn="just" rtl="0">
              <a:lnSpc>
                <a:spcPct val="100000"/>
              </a:lnSpc>
              <a:spcBef>
                <a:spcPts val="1500"/>
              </a:spcBef>
              <a:spcAft>
                <a:spcPts val="0"/>
              </a:spcAft>
              <a:buClr>
                <a:srgbClr val="000000"/>
              </a:buClr>
              <a:buSzPts val="3000"/>
              <a:buFont typeface="Arial"/>
              <a:buAutoNum type="arabicPeriod"/>
            </a:pPr>
            <a:r>
              <a:rPr lang="en-US" sz="3000" b="0" i="0" u="none">
                <a:solidFill>
                  <a:srgbClr val="000000"/>
                </a:solidFill>
                <a:latin typeface="Arial"/>
                <a:ea typeface="Arial"/>
                <a:cs typeface="Arial"/>
                <a:sym typeface="Arial"/>
              </a:rPr>
              <a:t>Em caso de dúvidas referentes a apresentação e ao formato do pôster, por favor entre em contato através do e-mail: </a:t>
            </a:r>
            <a:r>
              <a:rPr lang="en-US" sz="3000" b="0" i="0" u="none">
                <a:solidFill>
                  <a:srgbClr val="FF0000"/>
                </a:solidFill>
                <a:latin typeface="Arial"/>
                <a:ea typeface="Arial"/>
                <a:cs typeface="Arial"/>
                <a:sym typeface="Arial"/>
              </a:rPr>
              <a:t>xxxxx@xxxxx.cc.br</a:t>
            </a:r>
            <a:endParaRPr/>
          </a:p>
        </p:txBody>
      </p:sp>
      <p:sp>
        <p:nvSpPr>
          <p:cNvPr id="91" name="Google Shape;91;p1"/>
          <p:cNvSpPr txBox="1"/>
          <p:nvPr/>
        </p:nvSpPr>
        <p:spPr>
          <a:xfrm>
            <a:off x="1485900" y="21388388"/>
            <a:ext cx="14847887" cy="5586412"/>
          </a:xfrm>
          <a:prstGeom prst="rect">
            <a:avLst/>
          </a:prstGeom>
          <a:noFill/>
          <a:ln>
            <a:noFill/>
          </a:ln>
        </p:spPr>
        <p:txBody>
          <a:bodyPr spcFirstLastPara="1" wrap="square" lIns="137150" tIns="68575" rIns="137150" bIns="68575" anchor="t" anchorCtr="0">
            <a:spAutoFit/>
          </a:bodyPr>
          <a:lstStyle/>
          <a:p>
            <a:pPr marL="0" marR="0" lvl="0" indent="0" algn="l" rtl="0">
              <a:lnSpc>
                <a:spcPct val="120000"/>
              </a:lnSpc>
              <a:spcBef>
                <a:spcPts val="0"/>
              </a:spcBef>
              <a:spcAft>
                <a:spcPts val="0"/>
              </a:spcAft>
              <a:buClr>
                <a:schemeClr val="dk1"/>
              </a:buClr>
              <a:buSzPts val="5000"/>
              <a:buFont typeface="Arial"/>
              <a:buNone/>
            </a:pPr>
            <a:r>
              <a:rPr lang="en-US" sz="5000" b="1" i="0" u="none">
                <a:solidFill>
                  <a:schemeClr val="dk1"/>
                </a:solidFill>
                <a:latin typeface="Arial"/>
                <a:ea typeface="Arial"/>
                <a:cs typeface="Arial"/>
                <a:sym typeface="Arial"/>
              </a:rPr>
              <a:t>Objetivo (</a:t>
            </a:r>
            <a:r>
              <a:rPr lang="en-US" sz="5000" b="1" i="0" u="none">
                <a:solidFill>
                  <a:srgbClr val="0D0D0D"/>
                </a:solidFill>
                <a:latin typeface="Arial"/>
                <a:ea typeface="Arial"/>
                <a:cs typeface="Arial"/>
                <a:sym typeface="Arial"/>
              </a:rPr>
              <a:t>tamanho fonte: 50)</a:t>
            </a:r>
            <a:endParaRPr sz="5000" b="1" i="0" u="none">
              <a:solidFill>
                <a:schemeClr val="dk1"/>
              </a:solidFill>
              <a:latin typeface="Arial"/>
              <a:ea typeface="Arial"/>
              <a:cs typeface="Arial"/>
              <a:sym typeface="Arial"/>
            </a:endParaRPr>
          </a:p>
          <a:p>
            <a:pPr marL="0" marR="0" lvl="0" indent="0" algn="just" rtl="0">
              <a:lnSpc>
                <a:spcPct val="140000"/>
              </a:lnSpc>
              <a:spcBef>
                <a:spcPts val="0"/>
              </a:spcBef>
              <a:spcAft>
                <a:spcPts val="0"/>
              </a:spcAft>
              <a:buClr>
                <a:schemeClr val="dk1"/>
              </a:buClr>
              <a:buSzPts val="3000"/>
              <a:buFont typeface="Arial"/>
              <a:buNone/>
            </a:pPr>
            <a:r>
              <a:rPr lang="en-US" sz="3000" b="0" i="0" u="none">
                <a:solidFill>
                  <a:schemeClr val="dk1"/>
                </a:solidFill>
                <a:latin typeface="Arial"/>
                <a:ea typeface="Arial"/>
                <a:cs typeface="Arial"/>
                <a:sym typeface="Arial"/>
              </a:rPr>
              <a:t>Objetivo Objetivo Objetivo Objetivo Objetivo Objetivo Objetivo Objetivo Objetivo Objetivo Objetivo Objetivo Objetivo Objetivo Objetivo Objetivo.</a:t>
            </a:r>
            <a:endParaRPr sz="3000" b="0" i="0" u="none">
              <a:solidFill>
                <a:schemeClr val="dk1"/>
              </a:solidFill>
              <a:latin typeface="Arial"/>
              <a:ea typeface="Arial"/>
              <a:cs typeface="Arial"/>
              <a:sym typeface="Arial"/>
            </a:endParaRPr>
          </a:p>
          <a:p>
            <a:pPr marL="0" marR="0" lvl="0" indent="0" algn="just" rtl="0">
              <a:lnSpc>
                <a:spcPct val="140000"/>
              </a:lnSpc>
              <a:spcBef>
                <a:spcPts val="0"/>
              </a:spcBef>
              <a:spcAft>
                <a:spcPts val="0"/>
              </a:spcAft>
              <a:buClr>
                <a:schemeClr val="dk1"/>
              </a:buClr>
              <a:buSzPts val="3000"/>
              <a:buFont typeface="Arial"/>
              <a:buNone/>
            </a:pPr>
            <a:r>
              <a:rPr lang="en-US" sz="3000" b="0" i="0" u="none">
                <a:solidFill>
                  <a:schemeClr val="dk1"/>
                </a:solidFill>
                <a:latin typeface="Arial"/>
                <a:ea typeface="Arial"/>
                <a:cs typeface="Arial"/>
                <a:sym typeface="Arial"/>
              </a:rPr>
              <a:t>Objetivo Objetivo Objetivo Objetivo Objetivo Objetivo Objetivo Objetivo Objetivo Objetivo Objetivo Objetivo Objetivo Objetivo Objetivo Objetivo Objetivo Objetivo Objetivo Objetivo Objetivo</a:t>
            </a:r>
            <a:endParaRPr/>
          </a:p>
          <a:p>
            <a:pPr marL="0" marR="0" lvl="0" indent="0" algn="just" rtl="0">
              <a:lnSpc>
                <a:spcPct val="140000"/>
              </a:lnSpc>
              <a:spcBef>
                <a:spcPts val="0"/>
              </a:spcBef>
              <a:spcAft>
                <a:spcPts val="0"/>
              </a:spcAft>
              <a:buClr>
                <a:schemeClr val="dk1"/>
              </a:buClr>
              <a:buSzPts val="3000"/>
              <a:buFont typeface="Arial"/>
              <a:buNone/>
            </a:pPr>
            <a:endParaRPr sz="3000" b="0" i="0" u="none">
              <a:solidFill>
                <a:schemeClr val="dk1"/>
              </a:solidFill>
              <a:latin typeface="Arial"/>
              <a:ea typeface="Arial"/>
              <a:cs typeface="Arial"/>
              <a:sym typeface="Arial"/>
            </a:endParaRPr>
          </a:p>
          <a:p>
            <a:pPr marL="0" marR="0" lvl="0" indent="0" algn="just" rtl="0">
              <a:lnSpc>
                <a:spcPct val="140000"/>
              </a:lnSpc>
              <a:spcBef>
                <a:spcPts val="0"/>
              </a:spcBef>
              <a:spcAft>
                <a:spcPts val="0"/>
              </a:spcAft>
              <a:buClr>
                <a:schemeClr val="dk1"/>
              </a:buClr>
              <a:buSzPts val="3000"/>
              <a:buFont typeface="Arial"/>
              <a:buNone/>
            </a:pPr>
            <a:r>
              <a:rPr lang="en-US" sz="3000" b="1" i="0" u="none">
                <a:solidFill>
                  <a:schemeClr val="dk1"/>
                </a:solidFill>
                <a:latin typeface="Arial"/>
                <a:ea typeface="Arial"/>
                <a:cs typeface="Arial"/>
                <a:sym typeface="Arial"/>
              </a:rPr>
              <a:t>(</a:t>
            </a:r>
            <a:r>
              <a:rPr lang="en-US" sz="3000" b="1" i="0" u="none">
                <a:solidFill>
                  <a:srgbClr val="000000"/>
                </a:solidFill>
                <a:latin typeface="Arial"/>
                <a:ea typeface="Arial"/>
                <a:cs typeface="Arial"/>
                <a:sym typeface="Arial"/>
              </a:rPr>
              <a:t>Texto (tamanho da fonte = 30)</a:t>
            </a:r>
            <a:endParaRPr/>
          </a:p>
        </p:txBody>
      </p:sp>
      <p:sp>
        <p:nvSpPr>
          <p:cNvPr id="92" name="Google Shape;92;p1"/>
          <p:cNvSpPr txBox="1"/>
          <p:nvPr/>
        </p:nvSpPr>
        <p:spPr>
          <a:xfrm>
            <a:off x="0" y="42440225"/>
            <a:ext cx="32404049" cy="765175"/>
          </a:xfrm>
          <a:prstGeom prst="rect">
            <a:avLst/>
          </a:prstGeom>
          <a:solidFill>
            <a:srgbClr val="99CC00"/>
          </a:solidFill>
          <a:ln>
            <a:noFill/>
          </a:ln>
        </p:spPr>
        <p:txBody>
          <a:bodyPr spcFirstLastPara="1" wrap="square" lIns="137150" tIns="68575" rIns="137150" bIns="68575" anchor="t" anchorCtr="0">
            <a:noAutofit/>
          </a:bodyPr>
          <a:lstStyle/>
          <a:p>
            <a:pPr marL="0" marR="0" lvl="0" indent="0" algn="l" rtl="0">
              <a:lnSpc>
                <a:spcPct val="100000"/>
              </a:lnSpc>
              <a:spcBef>
                <a:spcPts val="0"/>
              </a:spcBef>
              <a:spcAft>
                <a:spcPts val="0"/>
              </a:spcAft>
              <a:buNone/>
            </a:pPr>
            <a:endParaRPr sz="8600" b="0" i="0" u="none">
              <a:solidFill>
                <a:schemeClr val="dk1"/>
              </a:solidFill>
              <a:latin typeface="Arial"/>
              <a:ea typeface="Arial"/>
              <a:cs typeface="Arial"/>
              <a:sym typeface="Arial"/>
            </a:endParaRPr>
          </a:p>
        </p:txBody>
      </p:sp>
      <p:sp>
        <p:nvSpPr>
          <p:cNvPr id="93" name="Google Shape;93;p1"/>
          <p:cNvSpPr txBox="1"/>
          <p:nvPr/>
        </p:nvSpPr>
        <p:spPr>
          <a:xfrm>
            <a:off x="17773650" y="28889325"/>
            <a:ext cx="13498512" cy="4940300"/>
          </a:xfrm>
          <a:prstGeom prst="rect">
            <a:avLst/>
          </a:prstGeom>
          <a:noFill/>
          <a:ln>
            <a:noFill/>
          </a:ln>
        </p:spPr>
        <p:txBody>
          <a:bodyPr spcFirstLastPara="1" wrap="square" lIns="137150" tIns="68575" rIns="137150" bIns="68575" anchor="t" anchorCtr="0">
            <a:spAutoFit/>
          </a:bodyPr>
          <a:lstStyle/>
          <a:p>
            <a:pPr marL="0" marR="0" lvl="0" indent="0" algn="l" rtl="0">
              <a:lnSpc>
                <a:spcPct val="120000"/>
              </a:lnSpc>
              <a:spcBef>
                <a:spcPts val="0"/>
              </a:spcBef>
              <a:spcAft>
                <a:spcPts val="0"/>
              </a:spcAft>
              <a:buClr>
                <a:schemeClr val="dk1"/>
              </a:buClr>
              <a:buSzPts val="5000"/>
              <a:buFont typeface="Arial"/>
              <a:buNone/>
            </a:pPr>
            <a:r>
              <a:rPr lang="en-US" sz="5000" b="1" i="0" u="none">
                <a:solidFill>
                  <a:schemeClr val="dk1"/>
                </a:solidFill>
                <a:latin typeface="Arial"/>
                <a:ea typeface="Arial"/>
                <a:cs typeface="Arial"/>
                <a:sym typeface="Arial"/>
              </a:rPr>
              <a:t>Considerações Finais (</a:t>
            </a:r>
            <a:r>
              <a:rPr lang="en-US" sz="5000" b="1" i="0" u="none">
                <a:solidFill>
                  <a:srgbClr val="0D0D0D"/>
                </a:solidFill>
                <a:latin typeface="Arial"/>
                <a:ea typeface="Arial"/>
                <a:cs typeface="Arial"/>
                <a:sym typeface="Arial"/>
              </a:rPr>
              <a:t>tamanho fonte: 50)</a:t>
            </a:r>
            <a:endParaRPr sz="5000" b="1" i="0" u="none">
              <a:solidFill>
                <a:schemeClr val="dk1"/>
              </a:solidFill>
              <a:latin typeface="Arial"/>
              <a:ea typeface="Arial"/>
              <a:cs typeface="Arial"/>
              <a:sym typeface="Arial"/>
            </a:endParaRPr>
          </a:p>
          <a:p>
            <a:pPr marL="0" marR="0" lvl="0" indent="0" algn="just" rtl="0">
              <a:lnSpc>
                <a:spcPct val="140000"/>
              </a:lnSpc>
              <a:spcBef>
                <a:spcPts val="0"/>
              </a:spcBef>
              <a:spcAft>
                <a:spcPts val="0"/>
              </a:spcAft>
              <a:buClr>
                <a:schemeClr val="dk1"/>
              </a:buClr>
              <a:buSzPts val="3000"/>
              <a:buFont typeface="Arial"/>
              <a:buNone/>
            </a:pPr>
            <a:r>
              <a:rPr lang="en-US" sz="3000" b="0" i="0" u="none">
                <a:solidFill>
                  <a:schemeClr val="dk1"/>
                </a:solidFill>
                <a:latin typeface="Arial"/>
                <a:ea typeface="Arial"/>
                <a:cs typeface="Arial"/>
                <a:sym typeface="Arial"/>
              </a:rPr>
              <a:t>Considerações Considerações Considerações Considerações Considerações Considerações Considerações Considerações Considerações Considerações Considerações Considerações Considerações Considerações Considerações</a:t>
            </a:r>
            <a:endParaRPr/>
          </a:p>
          <a:p>
            <a:pPr marL="0" marR="0" lvl="0" indent="0" algn="just" rtl="0">
              <a:lnSpc>
                <a:spcPct val="140000"/>
              </a:lnSpc>
              <a:spcBef>
                <a:spcPts val="0"/>
              </a:spcBef>
              <a:spcAft>
                <a:spcPts val="0"/>
              </a:spcAft>
              <a:buClr>
                <a:schemeClr val="dk1"/>
              </a:buClr>
              <a:buSzPts val="3000"/>
              <a:buFont typeface="Arial"/>
              <a:buNone/>
            </a:pPr>
            <a:endParaRPr sz="3000" b="0" i="0" u="none">
              <a:solidFill>
                <a:schemeClr val="dk1"/>
              </a:solidFill>
              <a:latin typeface="Arial"/>
              <a:ea typeface="Arial"/>
              <a:cs typeface="Arial"/>
              <a:sym typeface="Arial"/>
            </a:endParaRPr>
          </a:p>
          <a:p>
            <a:pPr marL="0" marR="0" lvl="0" indent="0" algn="just" rtl="0">
              <a:lnSpc>
                <a:spcPct val="140000"/>
              </a:lnSpc>
              <a:spcBef>
                <a:spcPts val="0"/>
              </a:spcBef>
              <a:spcAft>
                <a:spcPts val="0"/>
              </a:spcAft>
              <a:buClr>
                <a:schemeClr val="dk1"/>
              </a:buClr>
              <a:buSzPts val="3000"/>
              <a:buFont typeface="Arial"/>
              <a:buNone/>
            </a:pPr>
            <a:r>
              <a:rPr lang="en-US" sz="3000" b="1" i="0" u="none">
                <a:solidFill>
                  <a:schemeClr val="dk1"/>
                </a:solidFill>
                <a:latin typeface="Arial"/>
                <a:ea typeface="Arial"/>
                <a:cs typeface="Arial"/>
                <a:sym typeface="Arial"/>
              </a:rPr>
              <a:t>(</a:t>
            </a:r>
            <a:r>
              <a:rPr lang="en-US" sz="3000" b="1" i="0" u="none">
                <a:solidFill>
                  <a:srgbClr val="000000"/>
                </a:solidFill>
                <a:latin typeface="Arial"/>
                <a:ea typeface="Arial"/>
                <a:cs typeface="Arial"/>
                <a:sym typeface="Arial"/>
              </a:rPr>
              <a:t>Texto (tamanho da fonte = 30)</a:t>
            </a:r>
            <a:endParaRPr sz="3000" b="1" i="0" u="none">
              <a:solidFill>
                <a:schemeClr val="dk1"/>
              </a:solidFill>
              <a:latin typeface="Arial"/>
              <a:ea typeface="Arial"/>
              <a:cs typeface="Arial"/>
              <a:sym typeface="Arial"/>
            </a:endParaRPr>
          </a:p>
          <a:p>
            <a:pPr marL="0" marR="0" lvl="0" indent="0" algn="l" rtl="0">
              <a:lnSpc>
                <a:spcPct val="100000"/>
              </a:lnSpc>
              <a:spcBef>
                <a:spcPts val="0"/>
              </a:spcBef>
              <a:spcAft>
                <a:spcPts val="0"/>
              </a:spcAft>
              <a:buNone/>
            </a:pPr>
            <a:endParaRPr sz="3000" b="1" i="0" u="none">
              <a:solidFill>
                <a:schemeClr val="dk1"/>
              </a:solidFill>
              <a:latin typeface="Arial"/>
              <a:ea typeface="Arial"/>
              <a:cs typeface="Arial"/>
              <a:sym typeface="Arial"/>
            </a:endParaRPr>
          </a:p>
        </p:txBody>
      </p:sp>
      <p:sp>
        <p:nvSpPr>
          <p:cNvPr id="94" name="Google Shape;94;p1"/>
          <p:cNvSpPr txBox="1"/>
          <p:nvPr/>
        </p:nvSpPr>
        <p:spPr>
          <a:xfrm>
            <a:off x="17416463" y="12744450"/>
            <a:ext cx="13690600" cy="4960937"/>
          </a:xfrm>
          <a:prstGeom prst="rect">
            <a:avLst/>
          </a:prstGeom>
          <a:noFill/>
          <a:ln>
            <a:noFill/>
          </a:ln>
        </p:spPr>
        <p:txBody>
          <a:bodyPr spcFirstLastPara="1" wrap="square" lIns="432050" tIns="216025" rIns="432050" bIns="216025" anchor="t" anchorCtr="0">
            <a:spAutoFit/>
          </a:bodyPr>
          <a:lstStyle/>
          <a:p>
            <a:pPr marL="0" marR="0" lvl="0" indent="0" algn="just" rtl="0">
              <a:lnSpc>
                <a:spcPct val="140000"/>
              </a:lnSpc>
              <a:spcBef>
                <a:spcPts val="0"/>
              </a:spcBef>
              <a:spcAft>
                <a:spcPts val="0"/>
              </a:spcAft>
              <a:buClr>
                <a:schemeClr val="dk1"/>
              </a:buClr>
              <a:buSzPts val="3000"/>
              <a:buFont typeface="Arial"/>
              <a:buNone/>
            </a:pPr>
            <a:r>
              <a:rPr lang="en-US" sz="3000" b="0" i="0" u="none">
                <a:solidFill>
                  <a:schemeClr val="dk1"/>
                </a:solidFill>
                <a:latin typeface="Arial"/>
                <a:ea typeface="Arial"/>
                <a:cs typeface="Arial"/>
                <a:sym typeface="Arial"/>
              </a:rPr>
              <a:t>Resultados Resultados Resultados Resultados Resultados Resultados Resultados Resultados Resultados Resultados Resultados Resultados Resultados Resultados Resultados Resultados Resultados Resultados Resultados Resultados Resultados Resultados Resultados Resultados Resultados Resultados </a:t>
            </a:r>
            <a:endParaRPr/>
          </a:p>
          <a:p>
            <a:pPr marL="0" marR="0" lvl="0" indent="0" algn="just" rtl="0">
              <a:lnSpc>
                <a:spcPct val="140000"/>
              </a:lnSpc>
              <a:spcBef>
                <a:spcPts val="0"/>
              </a:spcBef>
              <a:spcAft>
                <a:spcPts val="0"/>
              </a:spcAft>
              <a:buClr>
                <a:schemeClr val="dk1"/>
              </a:buClr>
              <a:buSzPts val="3000"/>
              <a:buFont typeface="Arial"/>
              <a:buNone/>
            </a:pPr>
            <a:endParaRPr sz="3000" b="0" i="0" u="none">
              <a:solidFill>
                <a:schemeClr val="dk1"/>
              </a:solidFill>
              <a:latin typeface="Arial"/>
              <a:ea typeface="Arial"/>
              <a:cs typeface="Arial"/>
              <a:sym typeface="Arial"/>
            </a:endParaRPr>
          </a:p>
          <a:p>
            <a:pPr marL="0" marR="0" lvl="0" indent="0" algn="just" rtl="0">
              <a:lnSpc>
                <a:spcPct val="140000"/>
              </a:lnSpc>
              <a:spcBef>
                <a:spcPts val="0"/>
              </a:spcBef>
              <a:spcAft>
                <a:spcPts val="0"/>
              </a:spcAft>
              <a:buClr>
                <a:schemeClr val="dk1"/>
              </a:buClr>
              <a:buSzPts val="3000"/>
              <a:buFont typeface="Arial"/>
              <a:buNone/>
            </a:pPr>
            <a:r>
              <a:rPr lang="en-US" sz="3000" b="1" i="0" u="none">
                <a:solidFill>
                  <a:schemeClr val="dk1"/>
                </a:solidFill>
                <a:latin typeface="Arial"/>
                <a:ea typeface="Arial"/>
                <a:cs typeface="Arial"/>
                <a:sym typeface="Arial"/>
              </a:rPr>
              <a:t>(</a:t>
            </a:r>
            <a:r>
              <a:rPr lang="en-US" sz="3000" b="1" i="0" u="none">
                <a:solidFill>
                  <a:srgbClr val="000000"/>
                </a:solidFill>
                <a:latin typeface="Arial"/>
                <a:ea typeface="Arial"/>
                <a:cs typeface="Arial"/>
                <a:sym typeface="Arial"/>
              </a:rPr>
              <a:t>Texto (tamanho da fonte = 30)</a:t>
            </a:r>
            <a:endParaRPr/>
          </a:p>
        </p:txBody>
      </p:sp>
      <p:sp>
        <p:nvSpPr>
          <p:cNvPr id="95" name="Google Shape;95;p1"/>
          <p:cNvSpPr txBox="1"/>
          <p:nvPr/>
        </p:nvSpPr>
        <p:spPr>
          <a:xfrm>
            <a:off x="17630775" y="33318450"/>
            <a:ext cx="13498512" cy="7156450"/>
          </a:xfrm>
          <a:prstGeom prst="rect">
            <a:avLst/>
          </a:prstGeom>
          <a:noFill/>
          <a:ln>
            <a:noFill/>
          </a:ln>
        </p:spPr>
        <p:txBody>
          <a:bodyPr spcFirstLastPara="1" wrap="square" lIns="137150" tIns="68575" rIns="137150" bIns="68575" anchor="t" anchorCtr="0">
            <a:spAutoFit/>
          </a:bodyPr>
          <a:lstStyle/>
          <a:p>
            <a:pPr marL="0" marR="0" lvl="0" indent="0" algn="l" rtl="0">
              <a:lnSpc>
                <a:spcPct val="120000"/>
              </a:lnSpc>
              <a:spcBef>
                <a:spcPts val="0"/>
              </a:spcBef>
              <a:spcAft>
                <a:spcPts val="0"/>
              </a:spcAft>
              <a:buClr>
                <a:schemeClr val="dk1"/>
              </a:buClr>
              <a:buSzPts val="5000"/>
              <a:buFont typeface="Arial"/>
              <a:buNone/>
            </a:pPr>
            <a:r>
              <a:rPr lang="en-US" sz="5000" b="1" i="0" u="none">
                <a:solidFill>
                  <a:schemeClr val="dk1"/>
                </a:solidFill>
                <a:latin typeface="Arial"/>
                <a:ea typeface="Arial"/>
                <a:cs typeface="Arial"/>
                <a:sym typeface="Arial"/>
              </a:rPr>
              <a:t>Referências Bibliográficas (</a:t>
            </a:r>
            <a:r>
              <a:rPr lang="en-US" sz="5000" b="1" i="0" u="none">
                <a:solidFill>
                  <a:srgbClr val="0D0D0D"/>
                </a:solidFill>
                <a:latin typeface="Arial"/>
                <a:ea typeface="Arial"/>
                <a:cs typeface="Arial"/>
                <a:sym typeface="Arial"/>
              </a:rPr>
              <a:t>tamanho fonte: 50)</a:t>
            </a:r>
            <a:endParaRPr sz="5000" b="1" i="0" u="none">
              <a:solidFill>
                <a:schemeClr val="dk1"/>
              </a:solidFill>
              <a:latin typeface="Arial"/>
              <a:ea typeface="Arial"/>
              <a:cs typeface="Arial"/>
              <a:sym typeface="Arial"/>
            </a:endParaRPr>
          </a:p>
          <a:p>
            <a:pPr marL="0" marR="0" lvl="0" indent="0" algn="just" rtl="0">
              <a:lnSpc>
                <a:spcPct val="140000"/>
              </a:lnSpc>
              <a:spcBef>
                <a:spcPts val="0"/>
              </a:spcBef>
              <a:spcAft>
                <a:spcPts val="0"/>
              </a:spcAft>
              <a:buClr>
                <a:schemeClr val="dk1"/>
              </a:buClr>
              <a:buSzPts val="3000"/>
              <a:buFont typeface="Arial"/>
              <a:buNone/>
            </a:pPr>
            <a:r>
              <a:rPr lang="en-US" sz="3000" b="0" i="0" u="none">
                <a:solidFill>
                  <a:schemeClr val="dk1"/>
                </a:solidFill>
                <a:latin typeface="Arial"/>
                <a:ea typeface="Arial"/>
                <a:cs typeface="Arial"/>
                <a:sym typeface="Arial"/>
              </a:rPr>
              <a:t>Referências Referências Referências Referências Referências Referências Referências Referências Referências Referências Referências Referências</a:t>
            </a:r>
            <a:endParaRPr/>
          </a:p>
          <a:p>
            <a:pPr marL="0" marR="0" lvl="0" indent="0" algn="just" rtl="0">
              <a:lnSpc>
                <a:spcPct val="140000"/>
              </a:lnSpc>
              <a:spcBef>
                <a:spcPts val="0"/>
              </a:spcBef>
              <a:spcAft>
                <a:spcPts val="0"/>
              </a:spcAft>
              <a:buClr>
                <a:schemeClr val="dk1"/>
              </a:buClr>
              <a:buSzPts val="3000"/>
              <a:buFont typeface="Arial"/>
              <a:buNone/>
            </a:pPr>
            <a:endParaRPr sz="3000" b="0" i="0" u="none">
              <a:solidFill>
                <a:schemeClr val="dk1"/>
              </a:solidFill>
              <a:latin typeface="Arial"/>
              <a:ea typeface="Arial"/>
              <a:cs typeface="Arial"/>
              <a:sym typeface="Arial"/>
            </a:endParaRPr>
          </a:p>
          <a:p>
            <a:pPr marL="0" marR="0" lvl="0" indent="0" algn="just" rtl="0">
              <a:lnSpc>
                <a:spcPct val="140000"/>
              </a:lnSpc>
              <a:spcBef>
                <a:spcPts val="0"/>
              </a:spcBef>
              <a:spcAft>
                <a:spcPts val="0"/>
              </a:spcAft>
              <a:buClr>
                <a:schemeClr val="dk1"/>
              </a:buClr>
              <a:buSzPts val="3000"/>
              <a:buFont typeface="Arial"/>
              <a:buNone/>
            </a:pPr>
            <a:r>
              <a:rPr lang="en-US" sz="3000" b="1" i="0" u="none">
                <a:solidFill>
                  <a:schemeClr val="dk1"/>
                </a:solidFill>
                <a:latin typeface="Arial"/>
                <a:ea typeface="Arial"/>
                <a:cs typeface="Arial"/>
                <a:sym typeface="Arial"/>
              </a:rPr>
              <a:t>Devem seguir o padrão da ABNT</a:t>
            </a:r>
            <a:endParaRPr/>
          </a:p>
          <a:p>
            <a:pPr marL="0" marR="0" lvl="0" indent="0" algn="just" rtl="0">
              <a:lnSpc>
                <a:spcPct val="140000"/>
              </a:lnSpc>
              <a:spcBef>
                <a:spcPts val="0"/>
              </a:spcBef>
              <a:spcAft>
                <a:spcPts val="0"/>
              </a:spcAft>
              <a:buClr>
                <a:schemeClr val="dk1"/>
              </a:buClr>
              <a:buSzPts val="3000"/>
              <a:buFont typeface="Arial"/>
              <a:buNone/>
            </a:pPr>
            <a:r>
              <a:rPr lang="en-US" sz="3000" b="1" i="0" u="none">
                <a:solidFill>
                  <a:schemeClr val="dk1"/>
                </a:solidFill>
                <a:latin typeface="Arial"/>
                <a:ea typeface="Arial"/>
                <a:cs typeface="Arial"/>
                <a:sym typeface="Arial"/>
              </a:rPr>
              <a:t>Colocar as referências mais relevantes. Não há necessidade de colocar todas as referências.</a:t>
            </a:r>
            <a:endParaRPr/>
          </a:p>
          <a:p>
            <a:pPr marL="0" marR="0" lvl="0" indent="0" algn="just" rtl="0">
              <a:lnSpc>
                <a:spcPct val="140000"/>
              </a:lnSpc>
              <a:spcBef>
                <a:spcPts val="0"/>
              </a:spcBef>
              <a:spcAft>
                <a:spcPts val="0"/>
              </a:spcAft>
              <a:buClr>
                <a:schemeClr val="dk1"/>
              </a:buClr>
              <a:buSzPts val="3000"/>
              <a:buFont typeface="Arial"/>
              <a:buNone/>
            </a:pPr>
            <a:r>
              <a:rPr lang="en-US" sz="3000" b="1" i="0" u="none">
                <a:solidFill>
                  <a:schemeClr val="dk1"/>
                </a:solidFill>
                <a:latin typeface="Arial"/>
                <a:ea typeface="Arial"/>
                <a:cs typeface="Arial"/>
                <a:sym typeface="Arial"/>
              </a:rPr>
              <a:t>(</a:t>
            </a:r>
            <a:r>
              <a:rPr lang="en-US" sz="3000" b="1" i="0" u="none">
                <a:solidFill>
                  <a:srgbClr val="000000"/>
                </a:solidFill>
                <a:latin typeface="Arial"/>
                <a:ea typeface="Arial"/>
                <a:cs typeface="Arial"/>
                <a:sym typeface="Arial"/>
              </a:rPr>
              <a:t>Texto (tamanho da fonte = 30)</a:t>
            </a:r>
            <a:endParaRPr sz="3000" b="1" i="0" u="none">
              <a:solidFill>
                <a:schemeClr val="dk1"/>
              </a:solidFill>
              <a:latin typeface="Arial"/>
              <a:ea typeface="Arial"/>
              <a:cs typeface="Arial"/>
              <a:sym typeface="Arial"/>
            </a:endParaRPr>
          </a:p>
          <a:p>
            <a:pPr marL="0" marR="0" lvl="0" indent="0" algn="l" rtl="0">
              <a:lnSpc>
                <a:spcPct val="100000"/>
              </a:lnSpc>
              <a:spcBef>
                <a:spcPts val="0"/>
              </a:spcBef>
              <a:spcAft>
                <a:spcPts val="0"/>
              </a:spcAft>
              <a:buNone/>
            </a:pPr>
            <a:endParaRPr sz="3000" b="1" i="0" u="none">
              <a:solidFill>
                <a:schemeClr val="dk1"/>
              </a:solidFill>
              <a:latin typeface="Arial"/>
              <a:ea typeface="Arial"/>
              <a:cs typeface="Arial"/>
              <a:sym typeface="Arial"/>
            </a:endParaRPr>
          </a:p>
        </p:txBody>
      </p:sp>
      <p:sp>
        <p:nvSpPr>
          <p:cNvPr id="96" name="Google Shape;96;p1"/>
          <p:cNvSpPr txBox="1"/>
          <p:nvPr/>
        </p:nvSpPr>
        <p:spPr>
          <a:xfrm>
            <a:off x="18640425" y="26843038"/>
            <a:ext cx="11818937" cy="1168400"/>
          </a:xfrm>
          <a:prstGeom prst="rect">
            <a:avLst/>
          </a:prstGeom>
          <a:noFill/>
          <a:ln>
            <a:noFill/>
          </a:ln>
        </p:spPr>
        <p:txBody>
          <a:bodyPr spcFirstLastPara="1" wrap="square" lIns="432050" tIns="216025" rIns="432050" bIns="216025" anchor="t" anchorCtr="0">
            <a:spAutoFit/>
          </a:bodyPr>
          <a:lstStyle/>
          <a:p>
            <a:pPr marL="0" marR="0" lvl="0" indent="0" algn="just" rtl="0">
              <a:lnSpc>
                <a:spcPct val="140000"/>
              </a:lnSpc>
              <a:spcBef>
                <a:spcPts val="0"/>
              </a:spcBef>
              <a:spcAft>
                <a:spcPts val="0"/>
              </a:spcAft>
              <a:buClr>
                <a:schemeClr val="dk1"/>
              </a:buClr>
              <a:buSzPts val="3400"/>
              <a:buFont typeface="Arial"/>
              <a:buNone/>
            </a:pPr>
            <a:r>
              <a:rPr lang="en-US" sz="3400" b="0" i="0" u="none">
                <a:solidFill>
                  <a:schemeClr val="dk1"/>
                </a:solidFill>
                <a:latin typeface="Arial"/>
                <a:ea typeface="Arial"/>
                <a:cs typeface="Arial"/>
                <a:sym typeface="Arial"/>
              </a:rPr>
              <a:t>Legenda da imagem/gráfico</a:t>
            </a:r>
            <a:endParaRPr/>
          </a:p>
        </p:txBody>
      </p:sp>
      <p:sp>
        <p:nvSpPr>
          <p:cNvPr id="97" name="Google Shape;97;p1"/>
          <p:cNvSpPr txBox="1"/>
          <p:nvPr/>
        </p:nvSpPr>
        <p:spPr>
          <a:xfrm>
            <a:off x="1282700" y="27603450"/>
            <a:ext cx="14847887" cy="5586412"/>
          </a:xfrm>
          <a:prstGeom prst="rect">
            <a:avLst/>
          </a:prstGeom>
          <a:noFill/>
          <a:ln>
            <a:noFill/>
          </a:ln>
        </p:spPr>
        <p:txBody>
          <a:bodyPr spcFirstLastPara="1" wrap="square" lIns="137150" tIns="68575" rIns="137150" bIns="68575" anchor="t" anchorCtr="0">
            <a:spAutoFit/>
          </a:bodyPr>
          <a:lstStyle/>
          <a:p>
            <a:pPr marL="0" marR="0" lvl="0" indent="0" algn="l" rtl="0">
              <a:lnSpc>
                <a:spcPct val="120000"/>
              </a:lnSpc>
              <a:spcBef>
                <a:spcPts val="0"/>
              </a:spcBef>
              <a:spcAft>
                <a:spcPts val="0"/>
              </a:spcAft>
              <a:buClr>
                <a:schemeClr val="dk1"/>
              </a:buClr>
              <a:buSzPts val="5000"/>
              <a:buFont typeface="Arial"/>
              <a:buNone/>
            </a:pPr>
            <a:r>
              <a:rPr lang="en-US" sz="5000" b="1" i="0" u="none">
                <a:solidFill>
                  <a:schemeClr val="dk1"/>
                </a:solidFill>
                <a:latin typeface="Arial"/>
                <a:ea typeface="Arial"/>
                <a:cs typeface="Arial"/>
                <a:sym typeface="Arial"/>
              </a:rPr>
              <a:t>Metodologia (</a:t>
            </a:r>
            <a:r>
              <a:rPr lang="en-US" sz="5000" b="1" i="0" u="none">
                <a:solidFill>
                  <a:srgbClr val="0D0D0D"/>
                </a:solidFill>
                <a:latin typeface="Arial"/>
                <a:ea typeface="Arial"/>
                <a:cs typeface="Arial"/>
                <a:sym typeface="Arial"/>
              </a:rPr>
              <a:t>tamanho fonte: 50)</a:t>
            </a:r>
            <a:endParaRPr sz="5000" b="1" i="0" u="none">
              <a:solidFill>
                <a:schemeClr val="dk1"/>
              </a:solidFill>
              <a:latin typeface="Arial"/>
              <a:ea typeface="Arial"/>
              <a:cs typeface="Arial"/>
              <a:sym typeface="Arial"/>
            </a:endParaRPr>
          </a:p>
          <a:p>
            <a:pPr marL="0" marR="0" lvl="0" indent="0" algn="just" rtl="0">
              <a:lnSpc>
                <a:spcPct val="140000"/>
              </a:lnSpc>
              <a:spcBef>
                <a:spcPts val="0"/>
              </a:spcBef>
              <a:spcAft>
                <a:spcPts val="0"/>
              </a:spcAft>
              <a:buClr>
                <a:schemeClr val="dk1"/>
              </a:buClr>
              <a:buSzPts val="3000"/>
              <a:buFont typeface="Arial"/>
              <a:buNone/>
            </a:pPr>
            <a:r>
              <a:rPr lang="en-US" sz="3000" b="0" i="0" u="none">
                <a:solidFill>
                  <a:schemeClr val="dk1"/>
                </a:solidFill>
                <a:latin typeface="Arial"/>
                <a:ea typeface="Arial"/>
                <a:cs typeface="Arial"/>
                <a:sym typeface="Arial"/>
              </a:rPr>
              <a:t>Metodologia Metodologia Metodologia Metodologia Metodologia Metodologia Metodologia Metodologia Metodologia Metodologia Metodologia Metodologia Metodologia Metodologia Metodologia Metodologia Metodologia Metodologia Metodologia Metodologia </a:t>
            </a:r>
            <a:endParaRPr/>
          </a:p>
          <a:p>
            <a:pPr marL="0" marR="0" lvl="0" indent="0" algn="just" rtl="0">
              <a:lnSpc>
                <a:spcPct val="140000"/>
              </a:lnSpc>
              <a:spcBef>
                <a:spcPts val="0"/>
              </a:spcBef>
              <a:spcAft>
                <a:spcPts val="0"/>
              </a:spcAft>
              <a:buClr>
                <a:schemeClr val="dk1"/>
              </a:buClr>
              <a:buSzPts val="3000"/>
              <a:buFont typeface="Arial"/>
              <a:buNone/>
            </a:pPr>
            <a:endParaRPr sz="3000" b="0" i="0" u="none">
              <a:solidFill>
                <a:schemeClr val="dk1"/>
              </a:solidFill>
              <a:latin typeface="Arial"/>
              <a:ea typeface="Arial"/>
              <a:cs typeface="Arial"/>
              <a:sym typeface="Arial"/>
            </a:endParaRPr>
          </a:p>
          <a:p>
            <a:pPr marL="0" marR="0" lvl="0" indent="0" algn="just" rtl="0">
              <a:lnSpc>
                <a:spcPct val="140000"/>
              </a:lnSpc>
              <a:spcBef>
                <a:spcPts val="0"/>
              </a:spcBef>
              <a:spcAft>
                <a:spcPts val="0"/>
              </a:spcAft>
              <a:buClr>
                <a:schemeClr val="dk1"/>
              </a:buClr>
              <a:buSzPts val="3000"/>
              <a:buFont typeface="Arial"/>
              <a:buNone/>
            </a:pPr>
            <a:r>
              <a:rPr lang="en-US" sz="3000" b="1" i="0" u="none">
                <a:solidFill>
                  <a:schemeClr val="dk1"/>
                </a:solidFill>
                <a:latin typeface="Arial"/>
                <a:ea typeface="Arial"/>
                <a:cs typeface="Arial"/>
                <a:sym typeface="Arial"/>
              </a:rPr>
              <a:t>(</a:t>
            </a:r>
            <a:r>
              <a:rPr lang="en-US" sz="3000" b="1" i="0" u="none">
                <a:solidFill>
                  <a:srgbClr val="000000"/>
                </a:solidFill>
                <a:latin typeface="Arial"/>
                <a:ea typeface="Arial"/>
                <a:cs typeface="Arial"/>
                <a:sym typeface="Arial"/>
              </a:rPr>
              <a:t>Texto (tamanho da fonte = 30)</a:t>
            </a:r>
            <a:endParaRPr sz="3000" b="1" i="0" u="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sz="3000" b="1" i="0" u="none">
              <a:solidFill>
                <a:srgbClr val="000000"/>
              </a:solidFill>
              <a:latin typeface="Arial"/>
              <a:ea typeface="Arial"/>
              <a:cs typeface="Arial"/>
              <a:sym typeface="Arial"/>
            </a:endParaRPr>
          </a:p>
        </p:txBody>
      </p:sp>
      <p:sp>
        <p:nvSpPr>
          <p:cNvPr id="98" name="Google Shape;98;p1"/>
          <p:cNvSpPr txBox="1"/>
          <p:nvPr/>
        </p:nvSpPr>
        <p:spPr>
          <a:xfrm>
            <a:off x="1368425" y="32943800"/>
            <a:ext cx="14847887" cy="6232525"/>
          </a:xfrm>
          <a:prstGeom prst="rect">
            <a:avLst/>
          </a:prstGeom>
          <a:noFill/>
          <a:ln>
            <a:noFill/>
          </a:ln>
        </p:spPr>
        <p:txBody>
          <a:bodyPr spcFirstLastPara="1" wrap="square" lIns="137150" tIns="68575" rIns="137150" bIns="68575" anchor="t" anchorCtr="0">
            <a:spAutoFit/>
          </a:bodyPr>
          <a:lstStyle/>
          <a:p>
            <a:pPr marL="0" marR="0" lvl="0" indent="0" algn="l" rtl="0">
              <a:lnSpc>
                <a:spcPct val="120000"/>
              </a:lnSpc>
              <a:spcBef>
                <a:spcPts val="0"/>
              </a:spcBef>
              <a:spcAft>
                <a:spcPts val="0"/>
              </a:spcAft>
              <a:buClr>
                <a:schemeClr val="dk1"/>
              </a:buClr>
              <a:buSzPts val="5000"/>
              <a:buFont typeface="Arial"/>
              <a:buNone/>
            </a:pPr>
            <a:r>
              <a:rPr lang="en-US" sz="5000" b="1" i="0" u="none">
                <a:solidFill>
                  <a:schemeClr val="dk1"/>
                </a:solidFill>
                <a:latin typeface="Arial"/>
                <a:ea typeface="Arial"/>
                <a:cs typeface="Arial"/>
                <a:sym typeface="Arial"/>
              </a:rPr>
              <a:t>Resultados (</a:t>
            </a:r>
            <a:r>
              <a:rPr lang="en-US" sz="5000" b="1" i="0" u="none">
                <a:solidFill>
                  <a:srgbClr val="0D0D0D"/>
                </a:solidFill>
                <a:latin typeface="Arial"/>
                <a:ea typeface="Arial"/>
                <a:cs typeface="Arial"/>
                <a:sym typeface="Arial"/>
              </a:rPr>
              <a:t>tamanho fonte: 50)</a:t>
            </a:r>
            <a:endParaRPr sz="5000" b="1" i="0" u="none">
              <a:solidFill>
                <a:schemeClr val="dk1"/>
              </a:solidFill>
              <a:latin typeface="Arial"/>
              <a:ea typeface="Arial"/>
              <a:cs typeface="Arial"/>
              <a:sym typeface="Arial"/>
            </a:endParaRPr>
          </a:p>
          <a:p>
            <a:pPr marL="0" marR="0" lvl="0" indent="0" algn="just" rtl="0">
              <a:lnSpc>
                <a:spcPct val="140000"/>
              </a:lnSpc>
              <a:spcBef>
                <a:spcPts val="0"/>
              </a:spcBef>
              <a:spcAft>
                <a:spcPts val="0"/>
              </a:spcAft>
              <a:buClr>
                <a:schemeClr val="dk1"/>
              </a:buClr>
              <a:buSzPts val="3000"/>
              <a:buFont typeface="Arial"/>
              <a:buNone/>
            </a:pPr>
            <a:r>
              <a:rPr lang="en-US" sz="3000" b="0" i="0" u="none">
                <a:solidFill>
                  <a:schemeClr val="dk1"/>
                </a:solidFill>
                <a:latin typeface="Arial"/>
                <a:ea typeface="Arial"/>
                <a:cs typeface="Arial"/>
                <a:sym typeface="Arial"/>
              </a:rPr>
              <a:t>Resultados Resultados Resultados Resultados Resultados Resultados Resultados Resultados Resultados Resultados Resultados Resultados Resultados Resultados Resultados Resultados Resultados Resultados Resultados Resultados Resultados Resultados Resultados Resultados Resultados Resultados Resultados Resultados Resultados Resultados Resultados Resultados Resultados Resultados Resultados Resultados Resultados Resultados Resultados Resultados .</a:t>
            </a:r>
            <a:endParaRPr/>
          </a:p>
          <a:p>
            <a:pPr marL="0" marR="0" lvl="0" indent="0" algn="just" rtl="0">
              <a:lnSpc>
                <a:spcPct val="140000"/>
              </a:lnSpc>
              <a:spcBef>
                <a:spcPts val="0"/>
              </a:spcBef>
              <a:spcAft>
                <a:spcPts val="0"/>
              </a:spcAft>
              <a:buClr>
                <a:schemeClr val="dk1"/>
              </a:buClr>
              <a:buSzPts val="3000"/>
              <a:buFont typeface="Arial"/>
              <a:buNone/>
            </a:pPr>
            <a:endParaRPr sz="3000" b="0" i="0" u="none">
              <a:solidFill>
                <a:schemeClr val="dk1"/>
              </a:solidFill>
              <a:latin typeface="Arial"/>
              <a:ea typeface="Arial"/>
              <a:cs typeface="Arial"/>
              <a:sym typeface="Arial"/>
            </a:endParaRPr>
          </a:p>
          <a:p>
            <a:pPr marL="0" marR="0" lvl="0" indent="0" algn="just" rtl="0">
              <a:lnSpc>
                <a:spcPct val="140000"/>
              </a:lnSpc>
              <a:spcBef>
                <a:spcPts val="0"/>
              </a:spcBef>
              <a:spcAft>
                <a:spcPts val="0"/>
              </a:spcAft>
              <a:buClr>
                <a:schemeClr val="dk1"/>
              </a:buClr>
              <a:buSzPts val="3000"/>
              <a:buFont typeface="Arial"/>
              <a:buNone/>
            </a:pPr>
            <a:r>
              <a:rPr lang="en-US" sz="3000" b="1" i="0" u="none">
                <a:solidFill>
                  <a:schemeClr val="dk1"/>
                </a:solidFill>
                <a:latin typeface="Arial"/>
                <a:ea typeface="Arial"/>
                <a:cs typeface="Arial"/>
                <a:sym typeface="Arial"/>
              </a:rPr>
              <a:t>(</a:t>
            </a:r>
            <a:r>
              <a:rPr lang="en-US" sz="3000" b="1" i="0" u="none">
                <a:solidFill>
                  <a:srgbClr val="000000"/>
                </a:solidFill>
                <a:latin typeface="Arial"/>
                <a:ea typeface="Arial"/>
                <a:cs typeface="Arial"/>
                <a:sym typeface="Arial"/>
              </a:rPr>
              <a:t>Texto (tamanho da fonte = 30)</a:t>
            </a:r>
            <a:endParaRPr/>
          </a:p>
        </p:txBody>
      </p:sp>
      <p:sp>
        <p:nvSpPr>
          <p:cNvPr id="99" name="Google Shape;99;p1"/>
          <p:cNvSpPr txBox="1"/>
          <p:nvPr/>
        </p:nvSpPr>
        <p:spPr>
          <a:xfrm>
            <a:off x="19488150" y="20745450"/>
            <a:ext cx="10358437" cy="37242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8600"/>
              <a:buFont typeface="Arial"/>
              <a:buNone/>
            </a:pPr>
            <a:r>
              <a:rPr lang="en-US" sz="8600" b="0" i="0" u="none">
                <a:solidFill>
                  <a:schemeClr val="dk1"/>
                </a:solidFill>
                <a:latin typeface="Arial"/>
                <a:ea typeface="Arial"/>
                <a:cs typeface="Arial"/>
                <a:sym typeface="Arial"/>
              </a:rPr>
              <a:t>Imagem/gráfico</a:t>
            </a:r>
            <a:endParaRPr/>
          </a:p>
          <a:p>
            <a:pPr marL="0" marR="0" lvl="0" indent="0" algn="l" rtl="0">
              <a:lnSpc>
                <a:spcPct val="100000"/>
              </a:lnSpc>
              <a:spcBef>
                <a:spcPts val="0"/>
              </a:spcBef>
              <a:spcAft>
                <a:spcPts val="0"/>
              </a:spcAft>
              <a:buClr>
                <a:schemeClr val="dk1"/>
              </a:buClr>
              <a:buSzPts val="5000"/>
              <a:buFont typeface="Arial"/>
              <a:buNone/>
            </a:pPr>
            <a:r>
              <a:rPr lang="en-US" sz="5000" b="0" i="0" u="none">
                <a:solidFill>
                  <a:schemeClr val="dk1"/>
                </a:solidFill>
                <a:latin typeface="Arial"/>
                <a:ea typeface="Arial"/>
                <a:cs typeface="Arial"/>
                <a:sym typeface="Arial"/>
              </a:rPr>
              <a:t>Pode incluir mais de uma imagem, respeitando a proporção de 50% do pôster</a:t>
            </a:r>
            <a:endParaRPr/>
          </a:p>
        </p:txBody>
      </p:sp>
      <p:sp>
        <p:nvSpPr>
          <p:cNvPr id="101" name="Google Shape;101;p1"/>
          <p:cNvSpPr txBox="1"/>
          <p:nvPr/>
        </p:nvSpPr>
        <p:spPr>
          <a:xfrm>
            <a:off x="700087" y="10529887"/>
            <a:ext cx="30932436" cy="1338262"/>
          </a:xfrm>
          <a:prstGeom prst="rect">
            <a:avLst/>
          </a:prstGeom>
          <a:noFill/>
          <a:ln w="9525" cap="flat" cmpd="sng">
            <a:solidFill>
              <a:srgbClr val="595959"/>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FF0000"/>
              </a:buClr>
              <a:buSzPts val="2700"/>
              <a:buFont typeface="Arial"/>
              <a:buNone/>
            </a:pPr>
            <a:r>
              <a:rPr lang="en-US" sz="2700" b="0" i="0" u="none">
                <a:solidFill>
                  <a:srgbClr val="FF0000"/>
                </a:solidFill>
                <a:latin typeface="Arial"/>
                <a:ea typeface="Arial"/>
                <a:cs typeface="Arial"/>
                <a:sym typeface="Arial"/>
              </a:rPr>
              <a:t>Use este modelo para trabalhos aprovados na modalidade pôster no X Congresso Estadual das Apaes - Bahia. Utilize fonte Times New Roman ou Arial, tamanho 30, justificado. O tamanho do pôster deve ser de 1,20 metros de altura por 0,90 centímetros de largura. A estrutura deve ser a que segue. O Pôster deve conter, obrigatoriamente, a logomarca do X Congresso, da Feapaes-BA e  a logomarca da instituição de origem do autor principal. Posteriormente acrescente o título do trabalho, e em seguida os nomes e afiliações (Sigla da instituição) dos autores.</a:t>
            </a:r>
            <a:endParaRPr/>
          </a:p>
        </p:txBody>
      </p:sp>
      <p:sp>
        <p:nvSpPr>
          <p:cNvPr id="102" name="Google Shape;102;p1"/>
          <p:cNvSpPr txBox="1"/>
          <p:nvPr/>
        </p:nvSpPr>
        <p:spPr>
          <a:xfrm>
            <a:off x="0" y="41605200"/>
            <a:ext cx="32404049" cy="487362"/>
          </a:xfrm>
          <a:prstGeom prst="rect">
            <a:avLst/>
          </a:prstGeom>
          <a:noFill/>
          <a:ln>
            <a:noFill/>
          </a:ln>
        </p:spPr>
        <p:txBody>
          <a:bodyPr spcFirstLastPara="1" wrap="square" lIns="86850" tIns="43425" rIns="86850" bIns="43425" anchor="t" anchorCtr="0">
            <a:spAutoFit/>
          </a:bodyPr>
          <a:lstStyle/>
          <a:p>
            <a:pPr marL="484187" marR="0" lvl="0" indent="-484187" algn="ctr" rtl="0">
              <a:lnSpc>
                <a:spcPct val="100000"/>
              </a:lnSpc>
              <a:spcBef>
                <a:spcPts val="0"/>
              </a:spcBef>
              <a:spcAft>
                <a:spcPts val="0"/>
              </a:spcAft>
              <a:buClr>
                <a:schemeClr val="dk1"/>
              </a:buClr>
              <a:buSzPts val="2600"/>
              <a:buFont typeface="Tahoma"/>
              <a:buNone/>
            </a:pPr>
            <a:r>
              <a:rPr lang="en-US" sz="2600" b="1" i="0" u="none">
                <a:solidFill>
                  <a:schemeClr val="dk1"/>
                </a:solidFill>
                <a:latin typeface="Tahoma"/>
                <a:ea typeface="Tahoma"/>
                <a:cs typeface="Tahoma"/>
                <a:sym typeface="Tahoma"/>
              </a:rPr>
              <a:t>Nome do autor 1</a:t>
            </a:r>
            <a:r>
              <a:rPr lang="en-US" sz="2600" b="0" i="0" u="none">
                <a:solidFill>
                  <a:schemeClr val="dk1"/>
                </a:solidFill>
                <a:latin typeface="Tahoma"/>
                <a:ea typeface="Tahoma"/>
                <a:cs typeface="Tahoma"/>
                <a:sym typeface="Tahoma"/>
              </a:rPr>
              <a:t> </a:t>
            </a:r>
            <a:r>
              <a:rPr lang="en-US" sz="2600" b="1" i="0" u="none">
                <a:solidFill>
                  <a:schemeClr val="dk1"/>
                </a:solidFill>
                <a:latin typeface="Tahoma"/>
                <a:ea typeface="Tahoma"/>
                <a:cs typeface="Tahoma"/>
                <a:sym typeface="Tahoma"/>
              </a:rPr>
              <a:t> - </a:t>
            </a:r>
            <a:r>
              <a:rPr lang="en-US" sz="2600" b="0" i="0" u="none">
                <a:solidFill>
                  <a:schemeClr val="dk1"/>
                </a:solidFill>
                <a:latin typeface="Tahoma"/>
                <a:ea typeface="Tahoma"/>
                <a:cs typeface="Tahoma"/>
                <a:sym typeface="Tahoma"/>
              </a:rPr>
              <a:t>Formação (Ex. Doutor em Educação – UFMG), E-mail; </a:t>
            </a:r>
            <a:r>
              <a:rPr lang="en-US" sz="2600" b="1" i="0" u="none">
                <a:solidFill>
                  <a:schemeClr val="dk1"/>
                </a:solidFill>
                <a:latin typeface="Tahoma"/>
                <a:ea typeface="Tahoma"/>
                <a:cs typeface="Tahoma"/>
                <a:sym typeface="Tahoma"/>
              </a:rPr>
              <a:t> Nome do autor 2 – </a:t>
            </a:r>
            <a:r>
              <a:rPr lang="en-US" sz="2600" b="0" i="0" u="none">
                <a:solidFill>
                  <a:schemeClr val="dk1"/>
                </a:solidFill>
                <a:latin typeface="Tahoma"/>
                <a:ea typeface="Tahoma"/>
                <a:cs typeface="Tahoma"/>
                <a:sym typeface="Tahoma"/>
              </a:rPr>
              <a:t>Formação, E-mail; </a:t>
            </a:r>
            <a:r>
              <a:rPr lang="en-US" sz="2600" b="1" i="0" u="none">
                <a:solidFill>
                  <a:schemeClr val="dk1"/>
                </a:solidFill>
                <a:latin typeface="Tahoma"/>
                <a:ea typeface="Tahoma"/>
                <a:cs typeface="Tahoma"/>
                <a:sym typeface="Tahoma"/>
              </a:rPr>
              <a:t> Nome do autor 3 – </a:t>
            </a:r>
            <a:r>
              <a:rPr lang="en-US" sz="2600" b="0" i="0" u="none">
                <a:solidFill>
                  <a:schemeClr val="dk1"/>
                </a:solidFill>
                <a:latin typeface="Tahoma"/>
                <a:ea typeface="Tahoma"/>
                <a:cs typeface="Tahoma"/>
                <a:sym typeface="Tahoma"/>
              </a:rPr>
              <a:t>Formação, E-mail; </a:t>
            </a:r>
            <a:r>
              <a:rPr lang="en-US" sz="2600" b="1" i="0" u="none">
                <a:solidFill>
                  <a:schemeClr val="dk1"/>
                </a:solidFill>
                <a:latin typeface="Tahoma"/>
                <a:ea typeface="Tahoma"/>
                <a:cs typeface="Tahoma"/>
                <a:sym typeface="Tahoma"/>
              </a:rPr>
              <a:t>Nome do autor 4 – </a:t>
            </a:r>
            <a:r>
              <a:rPr lang="en-US" sz="2600" b="0" i="0" u="none">
                <a:solidFill>
                  <a:schemeClr val="dk1"/>
                </a:solidFill>
                <a:latin typeface="Tahoma"/>
                <a:ea typeface="Tahoma"/>
                <a:cs typeface="Tahoma"/>
                <a:sym typeface="Tahoma"/>
              </a:rPr>
              <a:t>Formação, E-mail</a:t>
            </a:r>
            <a:endParaRPr/>
          </a:p>
        </p:txBody>
      </p:sp>
      <p:pic>
        <p:nvPicPr>
          <p:cNvPr id="4" name="Imagem 3" descr="Uma imagem contendo comida, desenho&#10;&#10;Descrição gerada automaticamente">
            <a:extLst>
              <a:ext uri="{FF2B5EF4-FFF2-40B4-BE49-F238E27FC236}">
                <a16:creationId xmlns:a16="http://schemas.microsoft.com/office/drawing/2014/main" id="{4A2BB06A-CBF1-0C7E-5BB1-D25FCE49421E}"/>
              </a:ext>
            </a:extLst>
          </p:cNvPr>
          <p:cNvPicPr>
            <a:picLocks noChangeAspect="1"/>
          </p:cNvPicPr>
          <p:nvPr/>
        </p:nvPicPr>
        <p:blipFill>
          <a:blip r:embed="rId3"/>
          <a:stretch>
            <a:fillRect/>
          </a:stretch>
        </p:blipFill>
        <p:spPr>
          <a:xfrm>
            <a:off x="-35649" y="70830"/>
            <a:ext cx="32439700" cy="5209434"/>
          </a:xfrm>
          <a:prstGeom prst="rect">
            <a:avLst/>
          </a:prstGeom>
        </p:spPr>
      </p:pic>
      <p:sp>
        <p:nvSpPr>
          <p:cNvPr id="100" name="Google Shape;100;p1"/>
          <p:cNvSpPr txBox="1"/>
          <p:nvPr/>
        </p:nvSpPr>
        <p:spPr>
          <a:xfrm>
            <a:off x="27646323" y="1006500"/>
            <a:ext cx="4510200" cy="2308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4800"/>
              <a:buFont typeface="Arial"/>
              <a:buNone/>
            </a:pPr>
            <a:r>
              <a:rPr lang="en-US" sz="4000" b="0" i="0" u="none" dirty="0" err="1">
                <a:solidFill>
                  <a:srgbClr val="000000"/>
                </a:solidFill>
                <a:latin typeface="Arial"/>
                <a:ea typeface="Arial"/>
                <a:cs typeface="Arial"/>
                <a:sym typeface="Arial"/>
              </a:rPr>
              <a:t>Acrescente</a:t>
            </a:r>
            <a:r>
              <a:rPr lang="en-US" sz="4000" b="0" i="0" u="none" dirty="0">
                <a:solidFill>
                  <a:srgbClr val="000000"/>
                </a:solidFill>
                <a:latin typeface="Arial"/>
                <a:ea typeface="Arial"/>
                <a:cs typeface="Arial"/>
                <a:sym typeface="Arial"/>
              </a:rPr>
              <a:t> a </a:t>
            </a:r>
            <a:r>
              <a:rPr lang="en-US" sz="4000" b="0" i="0" u="none" dirty="0" err="1">
                <a:solidFill>
                  <a:srgbClr val="000000"/>
                </a:solidFill>
                <a:latin typeface="Arial"/>
                <a:ea typeface="Arial"/>
                <a:cs typeface="Arial"/>
                <a:sym typeface="Arial"/>
              </a:rPr>
              <a:t>logomarca</a:t>
            </a:r>
            <a:r>
              <a:rPr lang="en-US" sz="4000" b="0" i="0" u="none" dirty="0">
                <a:solidFill>
                  <a:srgbClr val="000000"/>
                </a:solidFill>
                <a:latin typeface="Arial"/>
                <a:ea typeface="Arial"/>
                <a:cs typeface="Arial"/>
                <a:sym typeface="Arial"/>
              </a:rPr>
              <a:t> de </a:t>
            </a:r>
            <a:r>
              <a:rPr lang="en-US" sz="4000" b="0" i="0" u="none" dirty="0" err="1">
                <a:solidFill>
                  <a:srgbClr val="000000"/>
                </a:solidFill>
                <a:latin typeface="Arial"/>
                <a:ea typeface="Arial"/>
                <a:cs typeface="Arial"/>
                <a:sym typeface="Arial"/>
              </a:rPr>
              <a:t>sua</a:t>
            </a:r>
            <a:r>
              <a:rPr lang="en-US" sz="4000" b="0" i="0" u="none" dirty="0">
                <a:solidFill>
                  <a:srgbClr val="000000"/>
                </a:solidFill>
                <a:latin typeface="Arial"/>
                <a:ea typeface="Arial"/>
                <a:cs typeface="Arial"/>
                <a:sym typeface="Arial"/>
              </a:rPr>
              <a:t> </a:t>
            </a:r>
            <a:r>
              <a:rPr lang="en-US" sz="4000" b="0" i="0" u="none" dirty="0" err="1">
                <a:solidFill>
                  <a:srgbClr val="000000"/>
                </a:solidFill>
                <a:latin typeface="Arial"/>
                <a:ea typeface="Arial"/>
                <a:cs typeface="Arial"/>
                <a:sym typeface="Arial"/>
              </a:rPr>
              <a:t>instituição</a:t>
            </a:r>
            <a:r>
              <a:rPr lang="en-US" sz="4000" b="0" i="0" u="none" dirty="0">
                <a:solidFill>
                  <a:srgbClr val="000000"/>
                </a:solidFill>
                <a:latin typeface="Arial"/>
                <a:ea typeface="Arial"/>
                <a:cs typeface="Arial"/>
                <a:sym typeface="Arial"/>
              </a:rPr>
              <a:t> </a:t>
            </a:r>
            <a:r>
              <a:rPr lang="en-US" sz="4000" b="0" i="0" u="none" dirty="0" err="1">
                <a:solidFill>
                  <a:srgbClr val="000000"/>
                </a:solidFill>
                <a:latin typeface="Arial"/>
                <a:ea typeface="Arial"/>
                <a:cs typeface="Arial"/>
                <a:sym typeface="Arial"/>
              </a:rPr>
              <a:t>aqui</a:t>
            </a:r>
            <a:r>
              <a:rPr lang="en-US" sz="4000" b="0" i="0" u="none" dirty="0">
                <a:solidFill>
                  <a:srgbClr val="000000"/>
                </a:solidFill>
                <a:latin typeface="Arial"/>
                <a:ea typeface="Arial"/>
                <a:cs typeface="Arial"/>
                <a:sym typeface="Arial"/>
              </a:rPr>
              <a:t>.</a:t>
            </a:r>
            <a:endParaRPr sz="4000" dirty="0"/>
          </a:p>
        </p:txBody>
      </p:sp>
    </p:spTree>
  </p:cSld>
  <p:clrMapOvr>
    <a:masterClrMapping/>
  </p:clrMapOvr>
</p:sld>
</file>

<file path=ppt/theme/theme1.xml><?xml version="1.0" encoding="utf-8"?>
<a:theme xmlns:a="http://schemas.openxmlformats.org/drawingml/2006/main" name="Design padrão">
  <a:themeElements>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607</Words>
  <Application>Microsoft Office PowerPoint</Application>
  <PresentationFormat>Personalizar</PresentationFormat>
  <Paragraphs>42</Paragraphs>
  <Slides>1</Slides>
  <Notes>1</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1</vt:i4>
      </vt:variant>
    </vt:vector>
  </HeadingPairs>
  <TitlesOfParts>
    <vt:vector size="4" baseType="lpstr">
      <vt:lpstr>Tahoma</vt:lpstr>
      <vt:lpstr>Arial</vt:lpstr>
      <vt:lpstr>Design padrão</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Roselena</dc:creator>
  <cp:lastModifiedBy>Lusenildo Dionei Barreto dos Santos</cp:lastModifiedBy>
  <cp:revision>3</cp:revision>
  <dcterms:created xsi:type="dcterms:W3CDTF">2008-10-07T01:27:21Z</dcterms:created>
  <dcterms:modified xsi:type="dcterms:W3CDTF">2023-01-24T14:41:00Z</dcterms:modified>
</cp:coreProperties>
</file>